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51" r:id="rId3"/>
    <p:sldId id="420" r:id="rId4"/>
    <p:sldId id="313" r:id="rId5"/>
    <p:sldId id="315" r:id="rId6"/>
    <p:sldId id="402" r:id="rId7"/>
    <p:sldId id="403" r:id="rId8"/>
    <p:sldId id="404" r:id="rId9"/>
    <p:sldId id="413" r:id="rId10"/>
    <p:sldId id="414" r:id="rId11"/>
    <p:sldId id="415" r:id="rId12"/>
    <p:sldId id="416" r:id="rId13"/>
    <p:sldId id="417" r:id="rId14"/>
    <p:sldId id="418" r:id="rId15"/>
    <p:sldId id="329" r:id="rId16"/>
    <p:sldId id="405" r:id="rId17"/>
    <p:sldId id="319" r:id="rId18"/>
    <p:sldId id="320" r:id="rId19"/>
    <p:sldId id="412" r:id="rId20"/>
    <p:sldId id="321" r:id="rId21"/>
    <p:sldId id="322" r:id="rId22"/>
    <p:sldId id="330" r:id="rId23"/>
    <p:sldId id="401" r:id="rId24"/>
    <p:sldId id="406" r:id="rId25"/>
    <p:sldId id="407" r:id="rId26"/>
    <p:sldId id="408" r:id="rId27"/>
    <p:sldId id="409" r:id="rId28"/>
    <p:sldId id="410" r:id="rId29"/>
    <p:sldId id="419" r:id="rId30"/>
  </p:sldIdLst>
  <p:sldSz cx="9144000" cy="5715000" type="screen16x10"/>
  <p:notesSz cx="6797675" cy="9926638"/>
  <p:custDataLst>
    <p:tags r:id="rId33"/>
  </p:custDataLst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 pitchFamily="34" charset="0"/>
        <a:ea typeface="+mn-ea"/>
        <a:cs typeface="Arial" pitchFamily="34" charset="0"/>
      </a:defRPr>
    </a:lvl1pPr>
    <a:lvl2pPr marL="45701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 pitchFamily="34" charset="0"/>
        <a:ea typeface="+mn-ea"/>
        <a:cs typeface="Arial" pitchFamily="34" charset="0"/>
      </a:defRPr>
    </a:lvl2pPr>
    <a:lvl3pPr marL="91403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 pitchFamily="34" charset="0"/>
        <a:ea typeface="+mn-ea"/>
        <a:cs typeface="Arial" pitchFamily="34" charset="0"/>
      </a:defRPr>
    </a:lvl3pPr>
    <a:lvl4pPr marL="13710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 pitchFamily="34" charset="0"/>
        <a:ea typeface="+mn-ea"/>
        <a:cs typeface="Arial" pitchFamily="34" charset="0"/>
      </a:defRPr>
    </a:lvl4pPr>
    <a:lvl5pPr marL="182806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T Sans" pitchFamily="34" charset="0"/>
        <a:ea typeface="+mn-ea"/>
        <a:cs typeface="Arial" pitchFamily="34" charset="0"/>
      </a:defRPr>
    </a:lvl5pPr>
    <a:lvl6pPr marL="2285083" algn="l" defTabSz="914034" rtl="0" eaLnBrk="1" latinLnBrk="0" hangingPunct="1">
      <a:defRPr kern="1200">
        <a:solidFill>
          <a:schemeClr val="tx1"/>
        </a:solidFill>
        <a:latin typeface="PT Sans" pitchFamily="34" charset="0"/>
        <a:ea typeface="+mn-ea"/>
        <a:cs typeface="Arial" pitchFamily="34" charset="0"/>
      </a:defRPr>
    </a:lvl6pPr>
    <a:lvl7pPr marL="2742100" algn="l" defTabSz="914034" rtl="0" eaLnBrk="1" latinLnBrk="0" hangingPunct="1">
      <a:defRPr kern="1200">
        <a:solidFill>
          <a:schemeClr val="tx1"/>
        </a:solidFill>
        <a:latin typeface="PT Sans" pitchFamily="34" charset="0"/>
        <a:ea typeface="+mn-ea"/>
        <a:cs typeface="Arial" pitchFamily="34" charset="0"/>
      </a:defRPr>
    </a:lvl7pPr>
    <a:lvl8pPr marL="3199120" algn="l" defTabSz="914034" rtl="0" eaLnBrk="1" latinLnBrk="0" hangingPunct="1">
      <a:defRPr kern="1200">
        <a:solidFill>
          <a:schemeClr val="tx1"/>
        </a:solidFill>
        <a:latin typeface="PT Sans" pitchFamily="34" charset="0"/>
        <a:ea typeface="+mn-ea"/>
        <a:cs typeface="Arial" pitchFamily="34" charset="0"/>
      </a:defRPr>
    </a:lvl8pPr>
    <a:lvl9pPr marL="3656138" algn="l" defTabSz="914034" rtl="0" eaLnBrk="1" latinLnBrk="0" hangingPunct="1">
      <a:defRPr kern="1200">
        <a:solidFill>
          <a:schemeClr val="tx1"/>
        </a:solidFill>
        <a:latin typeface="PT Sans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6C3"/>
    <a:srgbClr val="135DAB"/>
    <a:srgbClr val="007CA8"/>
    <a:srgbClr val="00B1F0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57" autoAdjust="0"/>
    <p:restoredTop sz="98058" autoAdjust="0"/>
  </p:normalViewPr>
  <p:slideViewPr>
    <p:cSldViewPr>
      <p:cViewPr>
        <p:scale>
          <a:sx n="100" d="100"/>
          <a:sy n="100" d="100"/>
        </p:scale>
        <p:origin x="-282" y="3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43CF7-404E-9F4E-90B3-3A1D3CF3E283}" type="doc">
      <dgm:prSet loTypeId="urn:microsoft.com/office/officeart/2005/8/layout/process1" loCatId="" qsTypeId="urn:microsoft.com/office/officeart/2005/8/quickstyle/simple4" qsCatId="simple" csTypeId="urn:microsoft.com/office/officeart/2005/8/colors/colorful4" csCatId="colorful" phldr="1"/>
      <dgm:spPr/>
    </dgm:pt>
    <dgm:pt modelId="{4B20BF99-F9E4-A44F-B425-ECD31C0F2EFC}">
      <dgm:prSet phldrT="[Text]"/>
      <dgm:spPr/>
      <dgm:t>
        <a:bodyPr/>
        <a:lstStyle/>
        <a:p>
          <a:r>
            <a:rPr lang="pt-BR" dirty="0" smtClean="0"/>
            <a:t>Ações educativas para profissionais de saúde</a:t>
          </a:r>
          <a:endParaRPr lang="pt-BR" dirty="0"/>
        </a:p>
      </dgm:t>
    </dgm:pt>
    <dgm:pt modelId="{175903A7-B5FA-E348-994B-760E9A694DBD}" type="parTrans" cxnId="{543F8DF6-B988-2C47-9B18-0843FAFA5621}">
      <dgm:prSet/>
      <dgm:spPr/>
      <dgm:t>
        <a:bodyPr/>
        <a:lstStyle/>
        <a:p>
          <a:endParaRPr lang="pt-BR"/>
        </a:p>
      </dgm:t>
    </dgm:pt>
    <dgm:pt modelId="{2E2FA715-2DFD-4646-AB7F-3BB527CCD19F}" type="sibTrans" cxnId="{543F8DF6-B988-2C47-9B18-0843FAFA5621}">
      <dgm:prSet/>
      <dgm:spPr/>
      <dgm:t>
        <a:bodyPr/>
        <a:lstStyle/>
        <a:p>
          <a:endParaRPr lang="pt-BR"/>
        </a:p>
      </dgm:t>
    </dgm:pt>
    <dgm:pt modelId="{00C08DE2-9B99-1D4F-B859-0C1D9AB84806}">
      <dgm:prSet phldrT="[Text]"/>
      <dgm:spPr/>
      <dgm:t>
        <a:bodyPr/>
        <a:lstStyle/>
        <a:p>
          <a:r>
            <a:rPr lang="pt-BR" dirty="0" smtClean="0"/>
            <a:t>Qualificar os serviços de saúde</a:t>
          </a:r>
          <a:endParaRPr lang="pt-BR" dirty="0"/>
        </a:p>
      </dgm:t>
    </dgm:pt>
    <dgm:pt modelId="{115F81D6-EBED-854A-9DD8-FB6102D627F5}" type="parTrans" cxnId="{12BBDD01-88FA-4244-87B0-81B5536329FB}">
      <dgm:prSet/>
      <dgm:spPr/>
      <dgm:t>
        <a:bodyPr/>
        <a:lstStyle/>
        <a:p>
          <a:endParaRPr lang="pt-BR"/>
        </a:p>
      </dgm:t>
    </dgm:pt>
    <dgm:pt modelId="{7A2286EF-3085-3648-AA71-FFA351836B4A}" type="sibTrans" cxnId="{12BBDD01-88FA-4244-87B0-81B5536329FB}">
      <dgm:prSet/>
      <dgm:spPr/>
      <dgm:t>
        <a:bodyPr/>
        <a:lstStyle/>
        <a:p>
          <a:endParaRPr lang="pt-BR"/>
        </a:p>
      </dgm:t>
    </dgm:pt>
    <dgm:pt modelId="{F8B24D1F-F228-5C45-8067-D8F8FE664AE2}">
      <dgm:prSet phldrT="[Text]"/>
      <dgm:spPr/>
      <dgm:t>
        <a:bodyPr/>
        <a:lstStyle/>
        <a:p>
          <a:r>
            <a:rPr lang="pt-BR" dirty="0" smtClean="0"/>
            <a:t>Atingir cobertura universal dos serviços de saúde</a:t>
          </a:r>
          <a:endParaRPr lang="pt-BR" dirty="0"/>
        </a:p>
      </dgm:t>
    </dgm:pt>
    <dgm:pt modelId="{C559CFDF-E4F2-694F-AD26-ADF96B85976A}" type="parTrans" cxnId="{268347BF-B392-3D44-BFB5-B6029F7412E9}">
      <dgm:prSet/>
      <dgm:spPr/>
      <dgm:t>
        <a:bodyPr/>
        <a:lstStyle/>
        <a:p>
          <a:endParaRPr lang="pt-BR"/>
        </a:p>
      </dgm:t>
    </dgm:pt>
    <dgm:pt modelId="{90E963B9-F392-354A-9835-742CA2A5B57D}" type="sibTrans" cxnId="{268347BF-B392-3D44-BFB5-B6029F7412E9}">
      <dgm:prSet/>
      <dgm:spPr/>
      <dgm:t>
        <a:bodyPr/>
        <a:lstStyle/>
        <a:p>
          <a:endParaRPr lang="pt-BR"/>
        </a:p>
      </dgm:t>
    </dgm:pt>
    <dgm:pt modelId="{32AE28E3-F3DF-BC42-976A-C4D347E047A3}">
      <dgm:prSet phldrT="[Text]"/>
      <dgm:spPr/>
      <dgm:t>
        <a:bodyPr/>
        <a:lstStyle/>
        <a:p>
          <a:r>
            <a:rPr lang="pt-BR" dirty="0" smtClean="0"/>
            <a:t>Melhorar a duração e qualidade de vida da população</a:t>
          </a:r>
          <a:endParaRPr lang="pt-BR" dirty="0"/>
        </a:p>
      </dgm:t>
    </dgm:pt>
    <dgm:pt modelId="{5FDAE3C8-1287-E841-B854-5A06E8DB910C}" type="parTrans" cxnId="{22AC4CA3-2DF1-1344-A0C0-0B22AC56B7A1}">
      <dgm:prSet/>
      <dgm:spPr/>
      <dgm:t>
        <a:bodyPr/>
        <a:lstStyle/>
        <a:p>
          <a:endParaRPr lang="pt-BR"/>
        </a:p>
      </dgm:t>
    </dgm:pt>
    <dgm:pt modelId="{68F52AB5-1FD0-CB41-91BC-2EA7A1745628}" type="sibTrans" cxnId="{22AC4CA3-2DF1-1344-A0C0-0B22AC56B7A1}">
      <dgm:prSet/>
      <dgm:spPr/>
      <dgm:t>
        <a:bodyPr/>
        <a:lstStyle/>
        <a:p>
          <a:endParaRPr lang="pt-BR"/>
        </a:p>
      </dgm:t>
    </dgm:pt>
    <dgm:pt modelId="{11E2EAB3-EC88-5547-8F3A-047CFD244FFD}" type="pres">
      <dgm:prSet presAssocID="{8DB43CF7-404E-9F4E-90B3-3A1D3CF3E283}" presName="Name0" presStyleCnt="0">
        <dgm:presLayoutVars>
          <dgm:dir/>
          <dgm:resizeHandles val="exact"/>
        </dgm:presLayoutVars>
      </dgm:prSet>
      <dgm:spPr/>
    </dgm:pt>
    <dgm:pt modelId="{73FF338B-F7B2-C747-8799-E881C140E92F}" type="pres">
      <dgm:prSet presAssocID="{4B20BF99-F9E4-A44F-B425-ECD31C0F2EF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43A9A32-E24E-244B-AB4A-72CFF6A10748}" type="pres">
      <dgm:prSet presAssocID="{2E2FA715-2DFD-4646-AB7F-3BB527CCD19F}" presName="sibTrans" presStyleLbl="sibTrans2D1" presStyleIdx="0" presStyleCnt="3"/>
      <dgm:spPr/>
      <dgm:t>
        <a:bodyPr/>
        <a:lstStyle/>
        <a:p>
          <a:endParaRPr lang="pt-BR"/>
        </a:p>
      </dgm:t>
    </dgm:pt>
    <dgm:pt modelId="{7E053B7B-2431-474B-94E0-1ADED74B510C}" type="pres">
      <dgm:prSet presAssocID="{2E2FA715-2DFD-4646-AB7F-3BB527CCD19F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0511E362-6976-E64E-BC5D-F402F26DE7F3}" type="pres">
      <dgm:prSet presAssocID="{00C08DE2-9B99-1D4F-B859-0C1D9AB8480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798E61-6D29-0D46-A895-2E7ABECC6DC2}" type="pres">
      <dgm:prSet presAssocID="{7A2286EF-3085-3648-AA71-FFA351836B4A}" presName="sibTrans" presStyleLbl="sibTrans2D1" presStyleIdx="1" presStyleCnt="3"/>
      <dgm:spPr/>
      <dgm:t>
        <a:bodyPr/>
        <a:lstStyle/>
        <a:p>
          <a:endParaRPr lang="pt-BR"/>
        </a:p>
      </dgm:t>
    </dgm:pt>
    <dgm:pt modelId="{D29DBC6E-F6D8-9541-8C0F-BB11ED969774}" type="pres">
      <dgm:prSet presAssocID="{7A2286EF-3085-3648-AA71-FFA351836B4A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C92B5DC7-0629-724F-90D7-AE056711CB72}" type="pres">
      <dgm:prSet presAssocID="{F8B24D1F-F228-5C45-8067-D8F8FE664AE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FE569A6-EC49-204F-80EC-B21BD537E60B}" type="pres">
      <dgm:prSet presAssocID="{90E963B9-F392-354A-9835-742CA2A5B57D}" presName="sibTrans" presStyleLbl="sibTrans2D1" presStyleIdx="2" presStyleCnt="3"/>
      <dgm:spPr/>
      <dgm:t>
        <a:bodyPr/>
        <a:lstStyle/>
        <a:p>
          <a:endParaRPr lang="pt-BR"/>
        </a:p>
      </dgm:t>
    </dgm:pt>
    <dgm:pt modelId="{EBEC2C28-6393-2E4A-B269-54B765FB4081}" type="pres">
      <dgm:prSet presAssocID="{90E963B9-F392-354A-9835-742CA2A5B57D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598D9A14-DA7A-9641-BDA5-0C008F7D0D7B}" type="pres">
      <dgm:prSet presAssocID="{32AE28E3-F3DF-BC42-976A-C4D347E047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50565A-53C1-1142-943C-7ED8C7F7AA42}" type="presOf" srcId="{90E963B9-F392-354A-9835-742CA2A5B57D}" destId="{EBEC2C28-6393-2E4A-B269-54B765FB4081}" srcOrd="1" destOrd="0" presId="urn:microsoft.com/office/officeart/2005/8/layout/process1"/>
    <dgm:cxn modelId="{7628E95D-8852-7148-A6BC-507E7CDBA88B}" type="presOf" srcId="{00C08DE2-9B99-1D4F-B859-0C1D9AB84806}" destId="{0511E362-6976-E64E-BC5D-F402F26DE7F3}" srcOrd="0" destOrd="0" presId="urn:microsoft.com/office/officeart/2005/8/layout/process1"/>
    <dgm:cxn modelId="{8D45B5E7-0C16-B34B-83C3-595942615688}" type="presOf" srcId="{4B20BF99-F9E4-A44F-B425-ECD31C0F2EFC}" destId="{73FF338B-F7B2-C747-8799-E881C140E92F}" srcOrd="0" destOrd="0" presId="urn:microsoft.com/office/officeart/2005/8/layout/process1"/>
    <dgm:cxn modelId="{225BAD5B-AAB4-9C40-883E-BF8438574FB4}" type="presOf" srcId="{7A2286EF-3085-3648-AA71-FFA351836B4A}" destId="{07798E61-6D29-0D46-A895-2E7ABECC6DC2}" srcOrd="0" destOrd="0" presId="urn:microsoft.com/office/officeart/2005/8/layout/process1"/>
    <dgm:cxn modelId="{B78DD788-40C3-F343-8435-829C6DC1EB81}" type="presOf" srcId="{2E2FA715-2DFD-4646-AB7F-3BB527CCD19F}" destId="{F43A9A32-E24E-244B-AB4A-72CFF6A10748}" srcOrd="0" destOrd="0" presId="urn:microsoft.com/office/officeart/2005/8/layout/process1"/>
    <dgm:cxn modelId="{268347BF-B392-3D44-BFB5-B6029F7412E9}" srcId="{8DB43CF7-404E-9F4E-90B3-3A1D3CF3E283}" destId="{F8B24D1F-F228-5C45-8067-D8F8FE664AE2}" srcOrd="2" destOrd="0" parTransId="{C559CFDF-E4F2-694F-AD26-ADF96B85976A}" sibTransId="{90E963B9-F392-354A-9835-742CA2A5B57D}"/>
    <dgm:cxn modelId="{543F8DF6-B988-2C47-9B18-0843FAFA5621}" srcId="{8DB43CF7-404E-9F4E-90B3-3A1D3CF3E283}" destId="{4B20BF99-F9E4-A44F-B425-ECD31C0F2EFC}" srcOrd="0" destOrd="0" parTransId="{175903A7-B5FA-E348-994B-760E9A694DBD}" sibTransId="{2E2FA715-2DFD-4646-AB7F-3BB527CCD19F}"/>
    <dgm:cxn modelId="{D564F07D-73B7-0740-86DE-9A71E8A64D9E}" type="presOf" srcId="{32AE28E3-F3DF-BC42-976A-C4D347E047A3}" destId="{598D9A14-DA7A-9641-BDA5-0C008F7D0D7B}" srcOrd="0" destOrd="0" presId="urn:microsoft.com/office/officeart/2005/8/layout/process1"/>
    <dgm:cxn modelId="{EA5DC33B-98A9-4943-9F5D-18F58BCEFBF9}" type="presOf" srcId="{8DB43CF7-404E-9F4E-90B3-3A1D3CF3E283}" destId="{11E2EAB3-EC88-5547-8F3A-047CFD244FFD}" srcOrd="0" destOrd="0" presId="urn:microsoft.com/office/officeart/2005/8/layout/process1"/>
    <dgm:cxn modelId="{0FBEED75-4FAE-A545-892F-112347757F37}" type="presOf" srcId="{7A2286EF-3085-3648-AA71-FFA351836B4A}" destId="{D29DBC6E-F6D8-9541-8C0F-BB11ED969774}" srcOrd="1" destOrd="0" presId="urn:microsoft.com/office/officeart/2005/8/layout/process1"/>
    <dgm:cxn modelId="{70780BD6-A478-8E4D-A47D-B4D0EC1B31D4}" type="presOf" srcId="{2E2FA715-2DFD-4646-AB7F-3BB527CCD19F}" destId="{7E053B7B-2431-474B-94E0-1ADED74B510C}" srcOrd="1" destOrd="0" presId="urn:microsoft.com/office/officeart/2005/8/layout/process1"/>
    <dgm:cxn modelId="{12BBDD01-88FA-4244-87B0-81B5536329FB}" srcId="{8DB43CF7-404E-9F4E-90B3-3A1D3CF3E283}" destId="{00C08DE2-9B99-1D4F-B859-0C1D9AB84806}" srcOrd="1" destOrd="0" parTransId="{115F81D6-EBED-854A-9DD8-FB6102D627F5}" sibTransId="{7A2286EF-3085-3648-AA71-FFA351836B4A}"/>
    <dgm:cxn modelId="{023FB474-4D2E-FA4C-A8C7-410D809BEA68}" type="presOf" srcId="{90E963B9-F392-354A-9835-742CA2A5B57D}" destId="{FFE569A6-EC49-204F-80EC-B21BD537E60B}" srcOrd="0" destOrd="0" presId="urn:microsoft.com/office/officeart/2005/8/layout/process1"/>
    <dgm:cxn modelId="{22AC4CA3-2DF1-1344-A0C0-0B22AC56B7A1}" srcId="{8DB43CF7-404E-9F4E-90B3-3A1D3CF3E283}" destId="{32AE28E3-F3DF-BC42-976A-C4D347E047A3}" srcOrd="3" destOrd="0" parTransId="{5FDAE3C8-1287-E841-B854-5A06E8DB910C}" sibTransId="{68F52AB5-1FD0-CB41-91BC-2EA7A1745628}"/>
    <dgm:cxn modelId="{4AEA914A-11EC-9F49-9F29-A6ACB45388C8}" type="presOf" srcId="{F8B24D1F-F228-5C45-8067-D8F8FE664AE2}" destId="{C92B5DC7-0629-724F-90D7-AE056711CB72}" srcOrd="0" destOrd="0" presId="urn:microsoft.com/office/officeart/2005/8/layout/process1"/>
    <dgm:cxn modelId="{A867A027-0918-3C45-80E2-1C401B9D0B65}" type="presParOf" srcId="{11E2EAB3-EC88-5547-8F3A-047CFD244FFD}" destId="{73FF338B-F7B2-C747-8799-E881C140E92F}" srcOrd="0" destOrd="0" presId="urn:microsoft.com/office/officeart/2005/8/layout/process1"/>
    <dgm:cxn modelId="{35F39241-1CE1-F84E-9DB6-F695873BA79F}" type="presParOf" srcId="{11E2EAB3-EC88-5547-8F3A-047CFD244FFD}" destId="{F43A9A32-E24E-244B-AB4A-72CFF6A10748}" srcOrd="1" destOrd="0" presId="urn:microsoft.com/office/officeart/2005/8/layout/process1"/>
    <dgm:cxn modelId="{B05E5267-03CC-B249-8EEC-DF29F9C9395B}" type="presParOf" srcId="{F43A9A32-E24E-244B-AB4A-72CFF6A10748}" destId="{7E053B7B-2431-474B-94E0-1ADED74B510C}" srcOrd="0" destOrd="0" presId="urn:microsoft.com/office/officeart/2005/8/layout/process1"/>
    <dgm:cxn modelId="{C678DCD5-D222-7F48-B575-5C7AE564E5DB}" type="presParOf" srcId="{11E2EAB3-EC88-5547-8F3A-047CFD244FFD}" destId="{0511E362-6976-E64E-BC5D-F402F26DE7F3}" srcOrd="2" destOrd="0" presId="urn:microsoft.com/office/officeart/2005/8/layout/process1"/>
    <dgm:cxn modelId="{AF938B34-8386-CE4F-9A58-14990FF9299A}" type="presParOf" srcId="{11E2EAB3-EC88-5547-8F3A-047CFD244FFD}" destId="{07798E61-6D29-0D46-A895-2E7ABECC6DC2}" srcOrd="3" destOrd="0" presId="urn:microsoft.com/office/officeart/2005/8/layout/process1"/>
    <dgm:cxn modelId="{AE2581CB-2E8E-6040-8539-448446185761}" type="presParOf" srcId="{07798E61-6D29-0D46-A895-2E7ABECC6DC2}" destId="{D29DBC6E-F6D8-9541-8C0F-BB11ED969774}" srcOrd="0" destOrd="0" presId="urn:microsoft.com/office/officeart/2005/8/layout/process1"/>
    <dgm:cxn modelId="{815D67CB-E065-B84B-889C-84BEEB1A3DC0}" type="presParOf" srcId="{11E2EAB3-EC88-5547-8F3A-047CFD244FFD}" destId="{C92B5DC7-0629-724F-90D7-AE056711CB72}" srcOrd="4" destOrd="0" presId="urn:microsoft.com/office/officeart/2005/8/layout/process1"/>
    <dgm:cxn modelId="{BBB4690F-7039-4147-B60A-71E4484C1BF7}" type="presParOf" srcId="{11E2EAB3-EC88-5547-8F3A-047CFD244FFD}" destId="{FFE569A6-EC49-204F-80EC-B21BD537E60B}" srcOrd="5" destOrd="0" presId="urn:microsoft.com/office/officeart/2005/8/layout/process1"/>
    <dgm:cxn modelId="{8674BE2C-7A77-D44B-8DF2-FF81C25AD5C3}" type="presParOf" srcId="{FFE569A6-EC49-204F-80EC-B21BD537E60B}" destId="{EBEC2C28-6393-2E4A-B269-54B765FB4081}" srcOrd="0" destOrd="0" presId="urn:microsoft.com/office/officeart/2005/8/layout/process1"/>
    <dgm:cxn modelId="{19EAA9FA-A689-B045-9FCE-41C81B1F5565}" type="presParOf" srcId="{11E2EAB3-EC88-5547-8F3A-047CFD244FFD}" destId="{598D9A14-DA7A-9641-BDA5-0C008F7D0D7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73E157-8861-458E-9AE7-A0FFE883CA2B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F210C2-5263-4DD9-92B7-75F6D37F1168}">
      <dgm:prSet phldrT="[Text]"/>
      <dgm:spPr/>
      <dgm:t>
        <a:bodyPr/>
        <a:lstStyle/>
        <a:p>
          <a:r>
            <a:rPr lang="pt-BR" dirty="0" smtClean="0"/>
            <a:t>SOA</a:t>
          </a:r>
          <a:endParaRPr lang="en-US" dirty="0"/>
        </a:p>
      </dgm:t>
    </dgm:pt>
    <dgm:pt modelId="{A6692BD0-C1EA-4A52-BBE3-8A42F964D39B}" type="parTrans" cxnId="{0FC9D08B-8A2E-4F53-A1FE-6ACDD95D3020}">
      <dgm:prSet/>
      <dgm:spPr/>
      <dgm:t>
        <a:bodyPr/>
        <a:lstStyle/>
        <a:p>
          <a:endParaRPr lang="en-US"/>
        </a:p>
      </dgm:t>
    </dgm:pt>
    <dgm:pt modelId="{53E6D499-924C-432F-AE85-DF79CA3C00F2}" type="sibTrans" cxnId="{0FC9D08B-8A2E-4F53-A1FE-6ACDD95D3020}">
      <dgm:prSet/>
      <dgm:spPr/>
      <dgm:t>
        <a:bodyPr/>
        <a:lstStyle/>
        <a:p>
          <a:endParaRPr lang="en-US"/>
        </a:p>
      </dgm:t>
    </dgm:pt>
    <dgm:pt modelId="{E7BEA8A3-5F90-4A3E-BEC0-2246D9C9CE9F}">
      <dgm:prSet phldrT="[Text]" custT="1"/>
      <dgm:spPr/>
      <dgm:t>
        <a:bodyPr/>
        <a:lstStyle/>
        <a:p>
          <a:r>
            <a:rPr lang="pt-BR" sz="2800" dirty="0" smtClean="0"/>
            <a:t>Pessoas</a:t>
          </a:r>
        </a:p>
        <a:p>
          <a:r>
            <a:rPr lang="pt-PT" sz="1200" dirty="0" smtClean="0"/>
            <a:t>Empoderar os tomadores de decisão</a:t>
          </a:r>
          <a:endParaRPr lang="en-US" sz="1200" dirty="0"/>
        </a:p>
      </dgm:t>
    </dgm:pt>
    <dgm:pt modelId="{DD4F5D51-71A0-47CF-8C53-3AFAF250C747}" type="parTrans" cxnId="{DDA506DB-663E-4B4C-9827-41B97A770516}">
      <dgm:prSet/>
      <dgm:spPr/>
      <dgm:t>
        <a:bodyPr/>
        <a:lstStyle/>
        <a:p>
          <a:endParaRPr lang="en-US"/>
        </a:p>
      </dgm:t>
    </dgm:pt>
    <dgm:pt modelId="{89B8E683-42EC-4C05-A8B2-0F424F8708F2}" type="sibTrans" cxnId="{DDA506DB-663E-4B4C-9827-41B97A770516}">
      <dgm:prSet/>
      <dgm:spPr/>
      <dgm:t>
        <a:bodyPr/>
        <a:lstStyle/>
        <a:p>
          <a:endParaRPr lang="en-US"/>
        </a:p>
      </dgm:t>
    </dgm:pt>
    <dgm:pt modelId="{F2E1067E-39E7-4995-A3AB-B2224F406FCD}">
      <dgm:prSet phldrT="[Text]" custT="1"/>
      <dgm:spPr/>
      <dgm:t>
        <a:bodyPr/>
        <a:lstStyle/>
        <a:p>
          <a:r>
            <a:rPr lang="pt-BR" sz="3200" dirty="0" smtClean="0"/>
            <a:t>Processos</a:t>
          </a:r>
        </a:p>
        <a:p>
          <a:r>
            <a:rPr lang="pt-PT" sz="1200" dirty="0" smtClean="0"/>
            <a:t>Alinhar a TI com a operação do negócio</a:t>
          </a:r>
          <a:endParaRPr lang="en-US" sz="1200" dirty="0"/>
        </a:p>
      </dgm:t>
    </dgm:pt>
    <dgm:pt modelId="{2AF87AF2-9BD4-4981-B706-5FDCFE3437B9}" type="parTrans" cxnId="{F78DD7C1-956C-4B58-BC1E-6D1B4E09C534}">
      <dgm:prSet/>
      <dgm:spPr/>
      <dgm:t>
        <a:bodyPr/>
        <a:lstStyle/>
        <a:p>
          <a:endParaRPr lang="en-US"/>
        </a:p>
      </dgm:t>
    </dgm:pt>
    <dgm:pt modelId="{D42D3C8A-6F92-4597-9228-1D93B19F04CC}" type="sibTrans" cxnId="{F78DD7C1-956C-4B58-BC1E-6D1B4E09C534}">
      <dgm:prSet/>
      <dgm:spPr/>
      <dgm:t>
        <a:bodyPr/>
        <a:lstStyle/>
        <a:p>
          <a:endParaRPr lang="en-US"/>
        </a:p>
      </dgm:t>
    </dgm:pt>
    <dgm:pt modelId="{D0F35862-E732-463F-988B-015EAC6D4846}">
      <dgm:prSet phldrT="[Text]" custT="1"/>
      <dgm:spPr/>
      <dgm:t>
        <a:bodyPr/>
        <a:lstStyle/>
        <a:p>
          <a:r>
            <a:rPr lang="pt-BR" sz="2400" dirty="0" smtClean="0"/>
            <a:t>Prática</a:t>
          </a:r>
        </a:p>
        <a:p>
          <a:r>
            <a:rPr lang="pt-BR" sz="1400" dirty="0" smtClean="0"/>
            <a:t>Empregar as melhores práticas</a:t>
          </a:r>
          <a:endParaRPr lang="en-US" sz="1400" dirty="0"/>
        </a:p>
      </dgm:t>
    </dgm:pt>
    <dgm:pt modelId="{A914437E-0373-47B8-BEEB-93A56751DA00}" type="parTrans" cxnId="{DB9AF89B-879A-4D24-A788-0016262ADE08}">
      <dgm:prSet/>
      <dgm:spPr/>
      <dgm:t>
        <a:bodyPr/>
        <a:lstStyle/>
        <a:p>
          <a:endParaRPr lang="en-US"/>
        </a:p>
      </dgm:t>
    </dgm:pt>
    <dgm:pt modelId="{3ACE4793-070B-460F-A85B-A58E916383AB}" type="sibTrans" cxnId="{DB9AF89B-879A-4D24-A788-0016262ADE08}">
      <dgm:prSet/>
      <dgm:spPr/>
      <dgm:t>
        <a:bodyPr/>
        <a:lstStyle/>
        <a:p>
          <a:endParaRPr lang="en-US"/>
        </a:p>
      </dgm:t>
    </dgm:pt>
    <dgm:pt modelId="{9154A3D0-366F-4A02-9E19-4A8480D02EE2}">
      <dgm:prSet phldrT="[Text]" custT="1"/>
      <dgm:spPr/>
      <dgm:t>
        <a:bodyPr/>
        <a:lstStyle/>
        <a:p>
          <a:r>
            <a:rPr lang="pt-BR" sz="2800" dirty="0" smtClean="0"/>
            <a:t>Plataforma</a:t>
          </a:r>
        </a:p>
        <a:p>
          <a:r>
            <a:rPr lang="pt-PT" sz="1400" dirty="0" smtClean="0"/>
            <a:t>Aumentar a eficiência operacional</a:t>
          </a:r>
          <a:endParaRPr lang="en-US" sz="1400" dirty="0"/>
        </a:p>
      </dgm:t>
    </dgm:pt>
    <dgm:pt modelId="{C56C3F12-8F7B-4018-A61F-E43B72B877EA}" type="parTrans" cxnId="{8A04CB89-C7ED-49CA-B8E9-19447816CCC2}">
      <dgm:prSet/>
      <dgm:spPr/>
      <dgm:t>
        <a:bodyPr/>
        <a:lstStyle/>
        <a:p>
          <a:endParaRPr lang="en-US"/>
        </a:p>
      </dgm:t>
    </dgm:pt>
    <dgm:pt modelId="{02BE8EC9-0528-451A-A315-B630AFC229AD}" type="sibTrans" cxnId="{8A04CB89-C7ED-49CA-B8E9-19447816CCC2}">
      <dgm:prSet/>
      <dgm:spPr/>
      <dgm:t>
        <a:bodyPr/>
        <a:lstStyle/>
        <a:p>
          <a:endParaRPr lang="en-US"/>
        </a:p>
      </dgm:t>
    </dgm:pt>
    <dgm:pt modelId="{5D9D0BE1-E0BC-4D88-A4D6-75E14F502BBC}" type="pres">
      <dgm:prSet presAssocID="{A473E157-8861-458E-9AE7-A0FFE883CA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B75A4B-825F-4EC5-8288-BCC265548C54}" type="pres">
      <dgm:prSet presAssocID="{A1F210C2-5263-4DD9-92B7-75F6D37F1168}" presName="centerShape" presStyleLbl="node0" presStyleIdx="0" presStyleCnt="1" custLinFactNeighborX="94" custLinFactNeighborY="-19057"/>
      <dgm:spPr/>
      <dgm:t>
        <a:bodyPr/>
        <a:lstStyle/>
        <a:p>
          <a:endParaRPr lang="en-US"/>
        </a:p>
      </dgm:t>
    </dgm:pt>
    <dgm:pt modelId="{836FC71B-D566-4976-A799-828941DFF954}" type="pres">
      <dgm:prSet presAssocID="{DD4F5D51-71A0-47CF-8C53-3AFAF250C747}" presName="parTrans" presStyleLbl="bgSibTrans2D1" presStyleIdx="0" presStyleCnt="4" custLinFactNeighborX="6348" custLinFactNeighborY="-9233"/>
      <dgm:spPr/>
      <dgm:t>
        <a:bodyPr/>
        <a:lstStyle/>
        <a:p>
          <a:endParaRPr lang="pt-BR"/>
        </a:p>
      </dgm:t>
    </dgm:pt>
    <dgm:pt modelId="{72592116-C750-4BD9-806D-702D21F08E40}" type="pres">
      <dgm:prSet presAssocID="{E7BEA8A3-5F90-4A3E-BEC0-2246D9C9CE9F}" presName="node" presStyleLbl="node1" presStyleIdx="0" presStyleCnt="4" custScaleX="118926" custRadScaleRad="143190" custRadScaleInc="539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4E124-7533-4EDA-A4D7-31ED078D5E04}" type="pres">
      <dgm:prSet presAssocID="{2AF87AF2-9BD4-4981-B706-5FDCFE3437B9}" presName="parTrans" presStyleLbl="bgSibTrans2D1" presStyleIdx="1" presStyleCnt="4" custLinFactNeighborX="-1456" custLinFactNeighborY="-7601"/>
      <dgm:spPr/>
      <dgm:t>
        <a:bodyPr/>
        <a:lstStyle/>
        <a:p>
          <a:endParaRPr lang="pt-BR"/>
        </a:p>
      </dgm:t>
    </dgm:pt>
    <dgm:pt modelId="{BE5D87CC-A47D-4C90-96B8-2D5C87A15F26}" type="pres">
      <dgm:prSet presAssocID="{F2E1067E-39E7-4995-A3AB-B2224F406FCD}" presName="node" presStyleLbl="node1" presStyleIdx="1" presStyleCnt="4" custScaleX="118926" custRadScaleRad="143947" custRadScaleInc="168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9A6AE-036F-4F2C-AB43-20D53D3F3D33}" type="pres">
      <dgm:prSet presAssocID="{A914437E-0373-47B8-BEEB-93A56751DA00}" presName="parTrans" presStyleLbl="bgSibTrans2D1" presStyleIdx="2" presStyleCnt="4" custLinFactNeighborX="-2966" custLinFactNeighborY="13793"/>
      <dgm:spPr/>
      <dgm:t>
        <a:bodyPr/>
        <a:lstStyle/>
        <a:p>
          <a:endParaRPr lang="pt-BR"/>
        </a:p>
      </dgm:t>
    </dgm:pt>
    <dgm:pt modelId="{B523F4AA-0749-4BB2-AC4A-781C6ADB7A66}" type="pres">
      <dgm:prSet presAssocID="{D0F35862-E732-463F-988B-015EAC6D4846}" presName="node" presStyleLbl="node1" presStyleIdx="2" presStyleCnt="4" custScaleX="118926" custRadScaleRad="115182" custRadScaleInc="1561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7DF21-9692-4A86-9769-8AEFBF9B9E1C}" type="pres">
      <dgm:prSet presAssocID="{C56C3F12-8F7B-4018-A61F-E43B72B877EA}" presName="parTrans" presStyleLbl="bgSibTrans2D1" presStyleIdx="3" presStyleCnt="4" custLinFactNeighborX="6327" custLinFactNeighborY="-1799"/>
      <dgm:spPr/>
      <dgm:t>
        <a:bodyPr/>
        <a:lstStyle/>
        <a:p>
          <a:endParaRPr lang="pt-BR"/>
        </a:p>
      </dgm:t>
    </dgm:pt>
    <dgm:pt modelId="{FE6F1544-ACCE-4CBB-85AC-375BDF844FE8}" type="pres">
      <dgm:prSet presAssocID="{9154A3D0-366F-4A02-9E19-4A8480D02EE2}" presName="node" presStyleLbl="node1" presStyleIdx="3" presStyleCnt="4" custScaleX="118926" custRadScaleRad="108211" custRadScaleInc="-3756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A506DB-663E-4B4C-9827-41B97A770516}" srcId="{A1F210C2-5263-4DD9-92B7-75F6D37F1168}" destId="{E7BEA8A3-5F90-4A3E-BEC0-2246D9C9CE9F}" srcOrd="0" destOrd="0" parTransId="{DD4F5D51-71A0-47CF-8C53-3AFAF250C747}" sibTransId="{89B8E683-42EC-4C05-A8B2-0F424F8708F2}"/>
    <dgm:cxn modelId="{BC4D5C5E-154A-634B-989F-C41DC1B351E8}" type="presOf" srcId="{D0F35862-E732-463F-988B-015EAC6D4846}" destId="{B523F4AA-0749-4BB2-AC4A-781C6ADB7A66}" srcOrd="0" destOrd="0" presId="urn:microsoft.com/office/officeart/2005/8/layout/radial4"/>
    <dgm:cxn modelId="{B5F12535-137B-A74C-9EC6-35338A937CDF}" type="presOf" srcId="{DD4F5D51-71A0-47CF-8C53-3AFAF250C747}" destId="{836FC71B-D566-4976-A799-828941DFF954}" srcOrd="0" destOrd="0" presId="urn:microsoft.com/office/officeart/2005/8/layout/radial4"/>
    <dgm:cxn modelId="{8A04CB89-C7ED-49CA-B8E9-19447816CCC2}" srcId="{A1F210C2-5263-4DD9-92B7-75F6D37F1168}" destId="{9154A3D0-366F-4A02-9E19-4A8480D02EE2}" srcOrd="3" destOrd="0" parTransId="{C56C3F12-8F7B-4018-A61F-E43B72B877EA}" sibTransId="{02BE8EC9-0528-451A-A315-B630AFC229AD}"/>
    <dgm:cxn modelId="{0FC9D08B-8A2E-4F53-A1FE-6ACDD95D3020}" srcId="{A473E157-8861-458E-9AE7-A0FFE883CA2B}" destId="{A1F210C2-5263-4DD9-92B7-75F6D37F1168}" srcOrd="0" destOrd="0" parTransId="{A6692BD0-C1EA-4A52-BBE3-8A42F964D39B}" sibTransId="{53E6D499-924C-432F-AE85-DF79CA3C00F2}"/>
    <dgm:cxn modelId="{38ECD14C-31DA-1047-B0AD-B8927F3DC5EB}" type="presOf" srcId="{9154A3D0-366F-4A02-9E19-4A8480D02EE2}" destId="{FE6F1544-ACCE-4CBB-85AC-375BDF844FE8}" srcOrd="0" destOrd="0" presId="urn:microsoft.com/office/officeart/2005/8/layout/radial4"/>
    <dgm:cxn modelId="{8C8B65BF-AC2E-1242-A6A8-179456FC1BC5}" type="presOf" srcId="{A914437E-0373-47B8-BEEB-93A56751DA00}" destId="{7189A6AE-036F-4F2C-AB43-20D53D3F3D33}" srcOrd="0" destOrd="0" presId="urn:microsoft.com/office/officeart/2005/8/layout/radial4"/>
    <dgm:cxn modelId="{DB9AF89B-879A-4D24-A788-0016262ADE08}" srcId="{A1F210C2-5263-4DD9-92B7-75F6D37F1168}" destId="{D0F35862-E732-463F-988B-015EAC6D4846}" srcOrd="2" destOrd="0" parTransId="{A914437E-0373-47B8-BEEB-93A56751DA00}" sibTransId="{3ACE4793-070B-460F-A85B-A58E916383AB}"/>
    <dgm:cxn modelId="{D3F9F689-738F-1F47-8721-1145CCB0D4F5}" type="presOf" srcId="{A1F210C2-5263-4DD9-92B7-75F6D37F1168}" destId="{D7B75A4B-825F-4EC5-8288-BCC265548C54}" srcOrd="0" destOrd="0" presId="urn:microsoft.com/office/officeart/2005/8/layout/radial4"/>
    <dgm:cxn modelId="{F78DD7C1-956C-4B58-BC1E-6D1B4E09C534}" srcId="{A1F210C2-5263-4DD9-92B7-75F6D37F1168}" destId="{F2E1067E-39E7-4995-A3AB-B2224F406FCD}" srcOrd="1" destOrd="0" parTransId="{2AF87AF2-9BD4-4981-B706-5FDCFE3437B9}" sibTransId="{D42D3C8A-6F92-4597-9228-1D93B19F04CC}"/>
    <dgm:cxn modelId="{33C53ECB-9512-0642-977D-3E7E2BEB034C}" type="presOf" srcId="{A473E157-8861-458E-9AE7-A0FFE883CA2B}" destId="{5D9D0BE1-E0BC-4D88-A4D6-75E14F502BBC}" srcOrd="0" destOrd="0" presId="urn:microsoft.com/office/officeart/2005/8/layout/radial4"/>
    <dgm:cxn modelId="{DA21988B-095D-BD4A-B432-DB19E215DD30}" type="presOf" srcId="{F2E1067E-39E7-4995-A3AB-B2224F406FCD}" destId="{BE5D87CC-A47D-4C90-96B8-2D5C87A15F26}" srcOrd="0" destOrd="0" presId="urn:microsoft.com/office/officeart/2005/8/layout/radial4"/>
    <dgm:cxn modelId="{994564EB-0BCA-8E48-A27C-31DB822BDFF4}" type="presOf" srcId="{2AF87AF2-9BD4-4981-B706-5FDCFE3437B9}" destId="{8424E124-7533-4EDA-A4D7-31ED078D5E04}" srcOrd="0" destOrd="0" presId="urn:microsoft.com/office/officeart/2005/8/layout/radial4"/>
    <dgm:cxn modelId="{3F396AB2-3BB9-AC42-81E5-6FD9D3D89997}" type="presOf" srcId="{E7BEA8A3-5F90-4A3E-BEC0-2246D9C9CE9F}" destId="{72592116-C750-4BD9-806D-702D21F08E40}" srcOrd="0" destOrd="0" presId="urn:microsoft.com/office/officeart/2005/8/layout/radial4"/>
    <dgm:cxn modelId="{DB2B07AD-C1E5-6F47-A8CD-8B5DC6D17796}" type="presOf" srcId="{C56C3F12-8F7B-4018-A61F-E43B72B877EA}" destId="{62B7DF21-9692-4A86-9769-8AEFBF9B9E1C}" srcOrd="0" destOrd="0" presId="urn:microsoft.com/office/officeart/2005/8/layout/radial4"/>
    <dgm:cxn modelId="{4A2CD4A8-5D7B-E94B-BEAB-C5E4347DCC19}" type="presParOf" srcId="{5D9D0BE1-E0BC-4D88-A4D6-75E14F502BBC}" destId="{D7B75A4B-825F-4EC5-8288-BCC265548C54}" srcOrd="0" destOrd="0" presId="urn:microsoft.com/office/officeart/2005/8/layout/radial4"/>
    <dgm:cxn modelId="{96D3503C-DB2F-7C46-8D71-8264020E02E4}" type="presParOf" srcId="{5D9D0BE1-E0BC-4D88-A4D6-75E14F502BBC}" destId="{836FC71B-D566-4976-A799-828941DFF954}" srcOrd="1" destOrd="0" presId="urn:microsoft.com/office/officeart/2005/8/layout/radial4"/>
    <dgm:cxn modelId="{F760E153-80F0-8948-81F4-CEB2E5128EB9}" type="presParOf" srcId="{5D9D0BE1-E0BC-4D88-A4D6-75E14F502BBC}" destId="{72592116-C750-4BD9-806D-702D21F08E40}" srcOrd="2" destOrd="0" presId="urn:microsoft.com/office/officeart/2005/8/layout/radial4"/>
    <dgm:cxn modelId="{18F76353-DC96-464E-9EAD-4E82BB01D419}" type="presParOf" srcId="{5D9D0BE1-E0BC-4D88-A4D6-75E14F502BBC}" destId="{8424E124-7533-4EDA-A4D7-31ED078D5E04}" srcOrd="3" destOrd="0" presId="urn:microsoft.com/office/officeart/2005/8/layout/radial4"/>
    <dgm:cxn modelId="{7708B8D0-8F2F-EA4F-9AB7-C412AFC08917}" type="presParOf" srcId="{5D9D0BE1-E0BC-4D88-A4D6-75E14F502BBC}" destId="{BE5D87CC-A47D-4C90-96B8-2D5C87A15F26}" srcOrd="4" destOrd="0" presId="urn:microsoft.com/office/officeart/2005/8/layout/radial4"/>
    <dgm:cxn modelId="{700AB7E3-50E7-B84F-BB86-63FCB8A1E44C}" type="presParOf" srcId="{5D9D0BE1-E0BC-4D88-A4D6-75E14F502BBC}" destId="{7189A6AE-036F-4F2C-AB43-20D53D3F3D33}" srcOrd="5" destOrd="0" presId="urn:microsoft.com/office/officeart/2005/8/layout/radial4"/>
    <dgm:cxn modelId="{A238798B-0526-0241-8EF5-62D68CA92751}" type="presParOf" srcId="{5D9D0BE1-E0BC-4D88-A4D6-75E14F502BBC}" destId="{B523F4AA-0749-4BB2-AC4A-781C6ADB7A66}" srcOrd="6" destOrd="0" presId="urn:microsoft.com/office/officeart/2005/8/layout/radial4"/>
    <dgm:cxn modelId="{39CAB0AE-A900-A243-AA2D-20C4D126D853}" type="presParOf" srcId="{5D9D0BE1-E0BC-4D88-A4D6-75E14F502BBC}" destId="{62B7DF21-9692-4A86-9769-8AEFBF9B9E1C}" srcOrd="7" destOrd="0" presId="urn:microsoft.com/office/officeart/2005/8/layout/radial4"/>
    <dgm:cxn modelId="{D2038250-0034-F84F-B1AB-A4C1B37F8FAB}" type="presParOf" srcId="{5D9D0BE1-E0BC-4D88-A4D6-75E14F502BBC}" destId="{FE6F1544-ACCE-4CBB-85AC-375BDF844FE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9E9EE1-B99F-0042-ACE0-D29A70A343C7}" type="doc">
      <dgm:prSet loTypeId="urn:microsoft.com/office/officeart/2005/8/layout/radial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F36DD764-4058-D04A-B29B-95F0D8EED086}">
      <dgm:prSet phldrT="[Text]"/>
      <dgm:spPr/>
      <dgm:t>
        <a:bodyPr/>
        <a:lstStyle/>
        <a:p>
          <a:r>
            <a:rPr lang="pt-BR" dirty="0" err="1" smtClean="0"/>
            <a:t>Moodle</a:t>
          </a:r>
          <a:endParaRPr lang="pt-BR" dirty="0"/>
        </a:p>
      </dgm:t>
    </dgm:pt>
    <dgm:pt modelId="{05A28C4F-1842-1C42-9EF8-9E7B9DD2B3F9}" type="parTrans" cxnId="{EC930077-4329-F44D-B0B0-6FB832DE23B8}">
      <dgm:prSet/>
      <dgm:spPr/>
      <dgm:t>
        <a:bodyPr/>
        <a:lstStyle/>
        <a:p>
          <a:endParaRPr lang="pt-BR"/>
        </a:p>
      </dgm:t>
    </dgm:pt>
    <dgm:pt modelId="{12B9B1D8-5CA0-E04F-8E81-BE61A75EBFEC}" type="sibTrans" cxnId="{EC930077-4329-F44D-B0B0-6FB832DE23B8}">
      <dgm:prSet/>
      <dgm:spPr/>
      <dgm:t>
        <a:bodyPr/>
        <a:lstStyle/>
        <a:p>
          <a:endParaRPr lang="pt-BR"/>
        </a:p>
      </dgm:t>
    </dgm:pt>
    <dgm:pt modelId="{93B69734-3200-B441-8AFB-6F291478CC64}">
      <dgm:prSet phldrT="[Text]"/>
      <dgm:spPr/>
      <dgm:t>
        <a:bodyPr/>
        <a:lstStyle/>
        <a:p>
          <a:r>
            <a:rPr lang="pt-BR" dirty="0" smtClean="0"/>
            <a:t>Interação</a:t>
          </a:r>
          <a:endParaRPr lang="pt-BR" dirty="0"/>
        </a:p>
      </dgm:t>
    </dgm:pt>
    <dgm:pt modelId="{00869485-4D54-5B41-9C2A-E52BB48CEDA1}" type="parTrans" cxnId="{9401B819-19A3-6F49-BE25-9DC5E51DD1C7}">
      <dgm:prSet/>
      <dgm:spPr/>
      <dgm:t>
        <a:bodyPr/>
        <a:lstStyle/>
        <a:p>
          <a:endParaRPr lang="pt-BR"/>
        </a:p>
      </dgm:t>
    </dgm:pt>
    <dgm:pt modelId="{4C06A94E-A9E8-6643-9593-14ECC36D3FA2}" type="sibTrans" cxnId="{9401B819-19A3-6F49-BE25-9DC5E51DD1C7}">
      <dgm:prSet/>
      <dgm:spPr/>
      <dgm:t>
        <a:bodyPr/>
        <a:lstStyle/>
        <a:p>
          <a:endParaRPr lang="pt-BR"/>
        </a:p>
      </dgm:t>
    </dgm:pt>
    <dgm:pt modelId="{CBEFDA15-742E-5B4B-9787-88478F1CFDE7}">
      <dgm:prSet phldrT="[Text]"/>
      <dgm:spPr/>
      <dgm:t>
        <a:bodyPr/>
        <a:lstStyle/>
        <a:p>
          <a:r>
            <a:rPr lang="pt-BR" dirty="0" smtClean="0"/>
            <a:t>Conteúdo</a:t>
          </a:r>
          <a:endParaRPr lang="pt-BR" dirty="0"/>
        </a:p>
      </dgm:t>
    </dgm:pt>
    <dgm:pt modelId="{116A4062-90B0-564F-907D-F38BE1265B9D}" type="parTrans" cxnId="{18734349-BE3E-054F-A528-88FBFD81E24A}">
      <dgm:prSet/>
      <dgm:spPr/>
      <dgm:t>
        <a:bodyPr/>
        <a:lstStyle/>
        <a:p>
          <a:endParaRPr lang="pt-BR"/>
        </a:p>
      </dgm:t>
    </dgm:pt>
    <dgm:pt modelId="{84967AB9-B23F-C04A-87D9-0972D9CBC5B1}" type="sibTrans" cxnId="{18734349-BE3E-054F-A528-88FBFD81E24A}">
      <dgm:prSet/>
      <dgm:spPr/>
      <dgm:t>
        <a:bodyPr/>
        <a:lstStyle/>
        <a:p>
          <a:endParaRPr lang="pt-BR"/>
        </a:p>
      </dgm:t>
    </dgm:pt>
    <dgm:pt modelId="{CB8F05AA-FEAC-5B45-99C8-9C0804BB46F4}">
      <dgm:prSet phldrT="[Text]"/>
      <dgm:spPr/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EEC82358-91CA-FD4B-8859-86137F9B3AEE}" type="parTrans" cxnId="{A0148CA4-1D3F-154F-B91C-3B389B646504}">
      <dgm:prSet/>
      <dgm:spPr/>
      <dgm:t>
        <a:bodyPr/>
        <a:lstStyle/>
        <a:p>
          <a:endParaRPr lang="pt-BR"/>
        </a:p>
      </dgm:t>
    </dgm:pt>
    <dgm:pt modelId="{6498B52C-0D88-DC4F-AE42-744F7F1D11B1}" type="sibTrans" cxnId="{A0148CA4-1D3F-154F-B91C-3B389B646504}">
      <dgm:prSet/>
      <dgm:spPr/>
      <dgm:t>
        <a:bodyPr/>
        <a:lstStyle/>
        <a:p>
          <a:endParaRPr lang="pt-BR"/>
        </a:p>
      </dgm:t>
    </dgm:pt>
    <dgm:pt modelId="{25C18878-EDCF-5C44-BF7B-E844D8EB7DF3}" type="pres">
      <dgm:prSet presAssocID="{8E9E9EE1-B99F-0042-ACE0-D29A70A343C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C1BA8E3-676B-AE40-AE03-EA2AD648386F}" type="pres">
      <dgm:prSet presAssocID="{8E9E9EE1-B99F-0042-ACE0-D29A70A343C7}" presName="radial" presStyleCnt="0">
        <dgm:presLayoutVars>
          <dgm:animLvl val="ctr"/>
        </dgm:presLayoutVars>
      </dgm:prSet>
      <dgm:spPr/>
    </dgm:pt>
    <dgm:pt modelId="{ECAC8DAF-EBAC-5645-9907-1669D71B2FCD}" type="pres">
      <dgm:prSet presAssocID="{F36DD764-4058-D04A-B29B-95F0D8EED086}" presName="centerShape" presStyleLbl="vennNode1" presStyleIdx="0" presStyleCnt="4"/>
      <dgm:spPr/>
      <dgm:t>
        <a:bodyPr/>
        <a:lstStyle/>
        <a:p>
          <a:endParaRPr lang="pt-BR"/>
        </a:p>
      </dgm:t>
    </dgm:pt>
    <dgm:pt modelId="{ADF5A893-06FA-D240-9862-079914DA33F2}" type="pres">
      <dgm:prSet presAssocID="{93B69734-3200-B441-8AFB-6F291478CC64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A3CAE0-645E-B148-BB69-0D6D0C4C6264}" type="pres">
      <dgm:prSet presAssocID="{CB8F05AA-FEAC-5B45-99C8-9C0804BB46F4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F5B6E0-4B7E-E447-9558-A47D5EC6E909}" type="pres">
      <dgm:prSet presAssocID="{CBEFDA15-742E-5B4B-9787-88478F1CFDE7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401B819-19A3-6F49-BE25-9DC5E51DD1C7}" srcId="{F36DD764-4058-D04A-B29B-95F0D8EED086}" destId="{93B69734-3200-B441-8AFB-6F291478CC64}" srcOrd="0" destOrd="0" parTransId="{00869485-4D54-5B41-9C2A-E52BB48CEDA1}" sibTransId="{4C06A94E-A9E8-6643-9593-14ECC36D3FA2}"/>
    <dgm:cxn modelId="{9174A396-10FB-0047-9D21-E0922D232E2A}" type="presOf" srcId="{F36DD764-4058-D04A-B29B-95F0D8EED086}" destId="{ECAC8DAF-EBAC-5645-9907-1669D71B2FCD}" srcOrd="0" destOrd="0" presId="urn:microsoft.com/office/officeart/2005/8/layout/radial3"/>
    <dgm:cxn modelId="{F8CA9307-7135-B34F-ABF2-A236FD341159}" type="presOf" srcId="{CB8F05AA-FEAC-5B45-99C8-9C0804BB46F4}" destId="{59A3CAE0-645E-B148-BB69-0D6D0C4C6264}" srcOrd="0" destOrd="0" presId="urn:microsoft.com/office/officeart/2005/8/layout/radial3"/>
    <dgm:cxn modelId="{A0148CA4-1D3F-154F-B91C-3B389B646504}" srcId="{F36DD764-4058-D04A-B29B-95F0D8EED086}" destId="{CB8F05AA-FEAC-5B45-99C8-9C0804BB46F4}" srcOrd="1" destOrd="0" parTransId="{EEC82358-91CA-FD4B-8859-86137F9B3AEE}" sibTransId="{6498B52C-0D88-DC4F-AE42-744F7F1D11B1}"/>
    <dgm:cxn modelId="{AA157AE3-68E1-7144-997D-E75F21588B0A}" type="presOf" srcId="{93B69734-3200-B441-8AFB-6F291478CC64}" destId="{ADF5A893-06FA-D240-9862-079914DA33F2}" srcOrd="0" destOrd="0" presId="urn:microsoft.com/office/officeart/2005/8/layout/radial3"/>
    <dgm:cxn modelId="{913B65AA-0B07-F641-A115-FD72B6EC1E81}" type="presOf" srcId="{CBEFDA15-742E-5B4B-9787-88478F1CFDE7}" destId="{8FF5B6E0-4B7E-E447-9558-A47D5EC6E909}" srcOrd="0" destOrd="0" presId="urn:microsoft.com/office/officeart/2005/8/layout/radial3"/>
    <dgm:cxn modelId="{EC930077-4329-F44D-B0B0-6FB832DE23B8}" srcId="{8E9E9EE1-B99F-0042-ACE0-D29A70A343C7}" destId="{F36DD764-4058-D04A-B29B-95F0D8EED086}" srcOrd="0" destOrd="0" parTransId="{05A28C4F-1842-1C42-9EF8-9E7B9DD2B3F9}" sibTransId="{12B9B1D8-5CA0-E04F-8E81-BE61A75EBFEC}"/>
    <dgm:cxn modelId="{18734349-BE3E-054F-A528-88FBFD81E24A}" srcId="{F36DD764-4058-D04A-B29B-95F0D8EED086}" destId="{CBEFDA15-742E-5B4B-9787-88478F1CFDE7}" srcOrd="2" destOrd="0" parTransId="{116A4062-90B0-564F-907D-F38BE1265B9D}" sibTransId="{84967AB9-B23F-C04A-87D9-0972D9CBC5B1}"/>
    <dgm:cxn modelId="{BA23048E-8954-A041-AF80-074EF49B9F0F}" type="presOf" srcId="{8E9E9EE1-B99F-0042-ACE0-D29A70A343C7}" destId="{25C18878-EDCF-5C44-BF7B-E844D8EB7DF3}" srcOrd="0" destOrd="0" presId="urn:microsoft.com/office/officeart/2005/8/layout/radial3"/>
    <dgm:cxn modelId="{B8FB6E2F-FE92-9841-AEF7-5FA2A33DA359}" type="presParOf" srcId="{25C18878-EDCF-5C44-BF7B-E844D8EB7DF3}" destId="{EC1BA8E3-676B-AE40-AE03-EA2AD648386F}" srcOrd="0" destOrd="0" presId="urn:microsoft.com/office/officeart/2005/8/layout/radial3"/>
    <dgm:cxn modelId="{A98DC561-5783-4F4A-B22A-8326114ED023}" type="presParOf" srcId="{EC1BA8E3-676B-AE40-AE03-EA2AD648386F}" destId="{ECAC8DAF-EBAC-5645-9907-1669D71B2FCD}" srcOrd="0" destOrd="0" presId="urn:microsoft.com/office/officeart/2005/8/layout/radial3"/>
    <dgm:cxn modelId="{B53FC687-E902-6E40-BDF5-C18EC15F4817}" type="presParOf" srcId="{EC1BA8E3-676B-AE40-AE03-EA2AD648386F}" destId="{ADF5A893-06FA-D240-9862-079914DA33F2}" srcOrd="1" destOrd="0" presId="urn:microsoft.com/office/officeart/2005/8/layout/radial3"/>
    <dgm:cxn modelId="{631E36FB-C203-7147-B109-663AF7FD870E}" type="presParOf" srcId="{EC1BA8E3-676B-AE40-AE03-EA2AD648386F}" destId="{59A3CAE0-645E-B148-BB69-0D6D0C4C6264}" srcOrd="2" destOrd="0" presId="urn:microsoft.com/office/officeart/2005/8/layout/radial3"/>
    <dgm:cxn modelId="{CB0B2CC8-1C02-0B4F-87B4-8B1EEC9A82A9}" type="presParOf" srcId="{EC1BA8E3-676B-AE40-AE03-EA2AD648386F}" destId="{8FF5B6E0-4B7E-E447-9558-A47D5EC6E909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EBB32D-279D-CF49-A67D-EB80A1E8CF25}" type="doc">
      <dgm:prSet loTypeId="urn:microsoft.com/office/officeart/2009/3/layout/RandomtoResult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8D723D-3C45-0245-A6EB-0DC236F99273}">
      <dgm:prSet phldrT="[Text]" custT="1"/>
      <dgm:spPr/>
      <dgm:t>
        <a:bodyPr/>
        <a:lstStyle/>
        <a:p>
          <a:r>
            <a:rPr lang="pt-BR" sz="2000" dirty="0" smtClean="0"/>
            <a:t>Autenticação</a:t>
          </a:r>
          <a:endParaRPr lang="pt-BR" sz="2000" dirty="0"/>
        </a:p>
      </dgm:t>
    </dgm:pt>
    <dgm:pt modelId="{E91987AE-0EE2-514F-89EE-F31E7CF083E6}" type="parTrans" cxnId="{A04D3ED5-FB1F-DD41-95BB-BCFF95D77540}">
      <dgm:prSet/>
      <dgm:spPr/>
      <dgm:t>
        <a:bodyPr/>
        <a:lstStyle/>
        <a:p>
          <a:endParaRPr lang="pt-BR"/>
        </a:p>
      </dgm:t>
    </dgm:pt>
    <dgm:pt modelId="{7773759A-37D8-C644-8C8D-FE66305BC98E}" type="sibTrans" cxnId="{A04D3ED5-FB1F-DD41-95BB-BCFF95D77540}">
      <dgm:prSet/>
      <dgm:spPr/>
      <dgm:t>
        <a:bodyPr/>
        <a:lstStyle/>
        <a:p>
          <a:endParaRPr lang="pt-BR"/>
        </a:p>
      </dgm:t>
    </dgm:pt>
    <dgm:pt modelId="{EA6C4D88-8CD5-FC49-8BE3-03AD39D87690}">
      <dgm:prSet phldrT="[Text]" custT="1"/>
      <dgm:spPr/>
      <dgm:t>
        <a:bodyPr/>
        <a:lstStyle/>
        <a:p>
          <a:r>
            <a:rPr lang="pt-BR" sz="1600" dirty="0" smtClean="0"/>
            <a:t>UFMG</a:t>
          </a:r>
          <a:endParaRPr lang="pt-BR" sz="1600" dirty="0"/>
        </a:p>
      </dgm:t>
    </dgm:pt>
    <dgm:pt modelId="{D4A9A539-EA09-6845-8466-89241F9FB6FE}" type="parTrans" cxnId="{151FBE66-EEF7-1842-9F75-702D4749A7FE}">
      <dgm:prSet/>
      <dgm:spPr/>
      <dgm:t>
        <a:bodyPr/>
        <a:lstStyle/>
        <a:p>
          <a:endParaRPr lang="pt-BR"/>
        </a:p>
      </dgm:t>
    </dgm:pt>
    <dgm:pt modelId="{899FEA7A-2CC1-D243-B695-144AD0865745}" type="sibTrans" cxnId="{151FBE66-EEF7-1842-9F75-702D4749A7FE}">
      <dgm:prSet/>
      <dgm:spPr/>
      <dgm:t>
        <a:bodyPr/>
        <a:lstStyle/>
        <a:p>
          <a:endParaRPr lang="pt-BR"/>
        </a:p>
      </dgm:t>
    </dgm:pt>
    <dgm:pt modelId="{15B61C6A-938F-0B4A-8219-9B991B4EA027}">
      <dgm:prSet phldrT="[Text]" custT="1"/>
      <dgm:spPr/>
      <dgm:t>
        <a:bodyPr/>
        <a:lstStyle/>
        <a:p>
          <a:r>
            <a:rPr lang="pt-BR" sz="2000" dirty="0" smtClean="0"/>
            <a:t>Permissão</a:t>
          </a:r>
          <a:endParaRPr lang="pt-BR" sz="2000" dirty="0"/>
        </a:p>
      </dgm:t>
    </dgm:pt>
    <dgm:pt modelId="{37984965-A3AD-7C41-ADD9-72D5BFD9E161}" type="parTrans" cxnId="{39EF67DB-B15C-3B4D-B023-E67A1D8ADAE2}">
      <dgm:prSet/>
      <dgm:spPr/>
      <dgm:t>
        <a:bodyPr/>
        <a:lstStyle/>
        <a:p>
          <a:endParaRPr lang="pt-BR"/>
        </a:p>
      </dgm:t>
    </dgm:pt>
    <dgm:pt modelId="{0DE9142F-76CC-B643-8FC1-12F8EEB78DC7}" type="sibTrans" cxnId="{39EF67DB-B15C-3B4D-B023-E67A1D8ADAE2}">
      <dgm:prSet/>
      <dgm:spPr/>
      <dgm:t>
        <a:bodyPr/>
        <a:lstStyle/>
        <a:p>
          <a:endParaRPr lang="pt-BR"/>
        </a:p>
      </dgm:t>
    </dgm:pt>
    <dgm:pt modelId="{7B0FC36D-AE37-B34A-9293-B3CF3CF2F864}">
      <dgm:prSet phldrT="[Text]"/>
      <dgm:spPr/>
      <dgm:t>
        <a:bodyPr/>
        <a:lstStyle/>
        <a:p>
          <a:r>
            <a:rPr lang="pt-BR" dirty="0" smtClean="0"/>
            <a:t>Módulo de Matrícula – Integração com Plataforma Arouca</a:t>
          </a:r>
          <a:endParaRPr lang="pt-BR" dirty="0"/>
        </a:p>
      </dgm:t>
    </dgm:pt>
    <dgm:pt modelId="{B1FBA2D6-85C4-BD4C-8A8D-75DCF2BD0C61}" type="parTrans" cxnId="{C6D0500E-6672-324A-BEF5-C40B3984999C}">
      <dgm:prSet/>
      <dgm:spPr/>
      <dgm:t>
        <a:bodyPr/>
        <a:lstStyle/>
        <a:p>
          <a:endParaRPr lang="pt-BR"/>
        </a:p>
      </dgm:t>
    </dgm:pt>
    <dgm:pt modelId="{60352BEC-1BC9-424E-9662-54E49149F27F}" type="sibTrans" cxnId="{C6D0500E-6672-324A-BEF5-C40B3984999C}">
      <dgm:prSet/>
      <dgm:spPr/>
      <dgm:t>
        <a:bodyPr/>
        <a:lstStyle/>
        <a:p>
          <a:endParaRPr lang="pt-BR"/>
        </a:p>
      </dgm:t>
    </dgm:pt>
    <dgm:pt modelId="{744EC3D9-9666-E848-83D3-D72CE255F532}">
      <dgm:prSet phldrT="[Text]" custT="1"/>
      <dgm:spPr/>
      <dgm:t>
        <a:bodyPr/>
        <a:lstStyle/>
        <a:p>
          <a:r>
            <a:rPr lang="pt-BR" sz="1600" dirty="0" err="1" smtClean="0"/>
            <a:t>UFPel</a:t>
          </a:r>
          <a:endParaRPr lang="pt-BR" sz="1600" dirty="0"/>
        </a:p>
      </dgm:t>
    </dgm:pt>
    <dgm:pt modelId="{6B1B6941-8139-CE43-8A35-3AEB1832E599}" type="parTrans" cxnId="{44E24F70-A9EF-EC45-AC02-8B58FAAA6AC0}">
      <dgm:prSet/>
      <dgm:spPr/>
      <dgm:t>
        <a:bodyPr/>
        <a:lstStyle/>
        <a:p>
          <a:endParaRPr lang="pt-BR"/>
        </a:p>
      </dgm:t>
    </dgm:pt>
    <dgm:pt modelId="{B2776876-729C-5445-A598-64FD76A6D86F}" type="sibTrans" cxnId="{44E24F70-A9EF-EC45-AC02-8B58FAAA6AC0}">
      <dgm:prSet/>
      <dgm:spPr/>
      <dgm:t>
        <a:bodyPr/>
        <a:lstStyle/>
        <a:p>
          <a:endParaRPr lang="pt-BR"/>
        </a:p>
      </dgm:t>
    </dgm:pt>
    <dgm:pt modelId="{70DB6C57-A06D-4A40-952E-8E8DCACE1B6E}">
      <dgm:prSet phldrT="[Text]" custT="1"/>
      <dgm:spPr/>
      <dgm:t>
        <a:bodyPr/>
        <a:lstStyle/>
        <a:p>
          <a:r>
            <a:rPr lang="pt-BR" sz="1600" dirty="0" smtClean="0"/>
            <a:t>CNPS</a:t>
          </a:r>
          <a:endParaRPr lang="pt-BR" sz="1600" dirty="0"/>
        </a:p>
      </dgm:t>
    </dgm:pt>
    <dgm:pt modelId="{6DE071ED-7524-F643-B4CE-1E1C42F59420}" type="parTrans" cxnId="{664679E9-8D90-9A4B-B9C2-3FC3AB0AABE9}">
      <dgm:prSet/>
      <dgm:spPr/>
      <dgm:t>
        <a:bodyPr/>
        <a:lstStyle/>
        <a:p>
          <a:endParaRPr lang="pt-BR"/>
        </a:p>
      </dgm:t>
    </dgm:pt>
    <dgm:pt modelId="{3EAB4042-C6D4-6D40-84F4-13E3F00416DD}" type="sibTrans" cxnId="{664679E9-8D90-9A4B-B9C2-3FC3AB0AABE9}">
      <dgm:prSet/>
      <dgm:spPr/>
      <dgm:t>
        <a:bodyPr/>
        <a:lstStyle/>
        <a:p>
          <a:endParaRPr lang="pt-BR"/>
        </a:p>
      </dgm:t>
    </dgm:pt>
    <dgm:pt modelId="{5C24F322-2418-EB41-8CB3-F04C36BA9062}">
      <dgm:prSet phldrT="[Text]" custT="1"/>
      <dgm:spPr/>
      <dgm:t>
        <a:bodyPr/>
        <a:lstStyle/>
        <a:p>
          <a:r>
            <a:rPr lang="pt-BR" sz="1600" dirty="0" smtClean="0"/>
            <a:t>SE/UNA-SUS</a:t>
          </a:r>
          <a:endParaRPr lang="pt-BR" sz="1600" dirty="0"/>
        </a:p>
      </dgm:t>
    </dgm:pt>
    <dgm:pt modelId="{27B1E04F-4FEC-D949-BF9E-F195AC5AF2F4}" type="parTrans" cxnId="{519F1521-C439-8642-ACF1-68A94C180AC0}">
      <dgm:prSet/>
      <dgm:spPr/>
      <dgm:t>
        <a:bodyPr/>
        <a:lstStyle/>
        <a:p>
          <a:endParaRPr lang="pt-BR"/>
        </a:p>
      </dgm:t>
    </dgm:pt>
    <dgm:pt modelId="{ACE67F87-D6ED-8241-8C50-E884EE3E47C1}" type="sibTrans" cxnId="{519F1521-C439-8642-ACF1-68A94C180AC0}">
      <dgm:prSet/>
      <dgm:spPr/>
      <dgm:t>
        <a:bodyPr/>
        <a:lstStyle/>
        <a:p>
          <a:endParaRPr lang="pt-BR"/>
        </a:p>
      </dgm:t>
    </dgm:pt>
    <dgm:pt modelId="{03881A26-F3C3-834A-AF8B-7F79D1E15C0E}">
      <dgm:prSet phldrT="[Text]" custT="1"/>
      <dgm:spPr/>
      <dgm:t>
        <a:bodyPr/>
        <a:lstStyle/>
        <a:p>
          <a:r>
            <a:rPr lang="pt-BR" sz="2000" dirty="0" err="1" smtClean="0"/>
            <a:t>Consoli-dação</a:t>
          </a:r>
          <a:endParaRPr lang="pt-BR" sz="2000" dirty="0"/>
        </a:p>
      </dgm:t>
    </dgm:pt>
    <dgm:pt modelId="{1B694255-4D24-014F-865D-7ABC68399680}" type="parTrans" cxnId="{B87D1A13-2396-6140-A645-72A1B49FF49A}">
      <dgm:prSet/>
      <dgm:spPr/>
      <dgm:t>
        <a:bodyPr/>
        <a:lstStyle/>
        <a:p>
          <a:endParaRPr lang="pt-BR"/>
        </a:p>
      </dgm:t>
    </dgm:pt>
    <dgm:pt modelId="{6A0F5484-8F44-9B46-B192-E94A19756AFE}" type="sibTrans" cxnId="{B87D1A13-2396-6140-A645-72A1B49FF49A}">
      <dgm:prSet/>
      <dgm:spPr/>
      <dgm:t>
        <a:bodyPr/>
        <a:lstStyle/>
        <a:p>
          <a:endParaRPr lang="pt-BR"/>
        </a:p>
      </dgm:t>
    </dgm:pt>
    <dgm:pt modelId="{BC4551B7-0992-0F48-B407-65E03EB2171B}">
      <dgm:prSet phldrT="[Text]" custT="1"/>
      <dgm:spPr/>
      <dgm:t>
        <a:bodyPr/>
        <a:lstStyle/>
        <a:p>
          <a:r>
            <a:rPr lang="pt-BR" sz="2000" dirty="0" smtClean="0"/>
            <a:t>Atividades</a:t>
          </a:r>
          <a:endParaRPr lang="pt-BR" sz="2000" dirty="0"/>
        </a:p>
      </dgm:t>
    </dgm:pt>
    <dgm:pt modelId="{0451CB43-3261-9445-92AA-D7A17619F5E2}" type="parTrans" cxnId="{C1543402-B824-3E40-BCAC-871193C01FC0}">
      <dgm:prSet/>
      <dgm:spPr/>
      <dgm:t>
        <a:bodyPr/>
        <a:lstStyle/>
        <a:p>
          <a:endParaRPr lang="pt-BR"/>
        </a:p>
      </dgm:t>
    </dgm:pt>
    <dgm:pt modelId="{02E85EBB-5B32-A147-92C7-528570852ACE}" type="sibTrans" cxnId="{C1543402-B824-3E40-BCAC-871193C01FC0}">
      <dgm:prSet/>
      <dgm:spPr/>
      <dgm:t>
        <a:bodyPr/>
        <a:lstStyle/>
        <a:p>
          <a:endParaRPr lang="pt-BR"/>
        </a:p>
      </dgm:t>
    </dgm:pt>
    <dgm:pt modelId="{851D7075-4866-1F4E-9276-5A56B4178559}">
      <dgm:prSet phldrT="[Text]" custT="1"/>
      <dgm:spPr/>
      <dgm:t>
        <a:bodyPr/>
        <a:lstStyle/>
        <a:p>
          <a:r>
            <a:rPr lang="pt-BR" sz="1600" dirty="0" smtClean="0"/>
            <a:t>Páginas Web</a:t>
          </a:r>
          <a:endParaRPr lang="pt-BR" sz="1600" dirty="0"/>
        </a:p>
      </dgm:t>
    </dgm:pt>
    <dgm:pt modelId="{6A6E4D06-DA32-DD49-928D-FA5D05F3CFA3}" type="parTrans" cxnId="{39987860-BACF-2B40-B26A-85BC5E7AA90D}">
      <dgm:prSet/>
      <dgm:spPr/>
      <dgm:t>
        <a:bodyPr/>
        <a:lstStyle/>
        <a:p>
          <a:endParaRPr lang="pt-BR"/>
        </a:p>
      </dgm:t>
    </dgm:pt>
    <dgm:pt modelId="{B60D1A87-09C9-A24A-9EBF-6D14D5E71974}" type="sibTrans" cxnId="{39987860-BACF-2B40-B26A-85BC5E7AA90D}">
      <dgm:prSet/>
      <dgm:spPr/>
      <dgm:t>
        <a:bodyPr/>
        <a:lstStyle/>
        <a:p>
          <a:endParaRPr lang="pt-BR"/>
        </a:p>
      </dgm:t>
    </dgm:pt>
    <dgm:pt modelId="{66860DB2-4605-E544-A704-69AB705FD574}">
      <dgm:prSet phldrT="[Text]" custT="1"/>
      <dgm:spPr/>
      <dgm:t>
        <a:bodyPr/>
        <a:lstStyle/>
        <a:p>
          <a:r>
            <a:rPr lang="pt-BR" sz="1600" dirty="0" smtClean="0"/>
            <a:t>Celulares / </a:t>
          </a:r>
          <a:r>
            <a:rPr lang="pt-BR" sz="1600" dirty="0" err="1" smtClean="0"/>
            <a:t>Tablets</a:t>
          </a:r>
          <a:endParaRPr lang="pt-BR" sz="1600" dirty="0"/>
        </a:p>
      </dgm:t>
    </dgm:pt>
    <dgm:pt modelId="{D60A293D-7A31-5D40-A246-214FF1C55EF3}" type="parTrans" cxnId="{84B3D338-5127-BC47-869F-B6DADA9E8D4E}">
      <dgm:prSet/>
      <dgm:spPr/>
      <dgm:t>
        <a:bodyPr/>
        <a:lstStyle/>
        <a:p>
          <a:endParaRPr lang="pt-BR"/>
        </a:p>
      </dgm:t>
    </dgm:pt>
    <dgm:pt modelId="{137A5B25-5ECF-0343-82C4-062AFDD82DAC}" type="sibTrans" cxnId="{84B3D338-5127-BC47-869F-B6DADA9E8D4E}">
      <dgm:prSet/>
      <dgm:spPr/>
      <dgm:t>
        <a:bodyPr/>
        <a:lstStyle/>
        <a:p>
          <a:endParaRPr lang="pt-BR"/>
        </a:p>
      </dgm:t>
    </dgm:pt>
    <dgm:pt modelId="{12EFE234-CD59-3A47-B4EF-960580DACE04}">
      <dgm:prSet phldrT="[Text]" custT="1"/>
      <dgm:spPr/>
      <dgm:t>
        <a:bodyPr/>
        <a:lstStyle/>
        <a:p>
          <a:r>
            <a:rPr lang="pt-BR" sz="1600" dirty="0" smtClean="0"/>
            <a:t>Aplicações externas (LTI)</a:t>
          </a:r>
          <a:endParaRPr lang="pt-BR" sz="1600" dirty="0"/>
        </a:p>
      </dgm:t>
    </dgm:pt>
    <dgm:pt modelId="{3EE6A3BA-E2E1-6B47-98CC-1A3E90BD9F41}" type="parTrans" cxnId="{F49BE28A-BBEB-5047-A996-82CC304D4F1A}">
      <dgm:prSet/>
      <dgm:spPr/>
      <dgm:t>
        <a:bodyPr/>
        <a:lstStyle/>
        <a:p>
          <a:endParaRPr lang="pt-BR"/>
        </a:p>
      </dgm:t>
    </dgm:pt>
    <dgm:pt modelId="{DA201102-A67B-1247-9E55-E803966A4F0E}" type="sibTrans" cxnId="{F49BE28A-BBEB-5047-A996-82CC304D4F1A}">
      <dgm:prSet/>
      <dgm:spPr/>
      <dgm:t>
        <a:bodyPr/>
        <a:lstStyle/>
        <a:p>
          <a:endParaRPr lang="pt-BR"/>
        </a:p>
      </dgm:t>
    </dgm:pt>
    <dgm:pt modelId="{B0CF56C5-E39B-CA46-A8A5-38CBD11A214C}">
      <dgm:prSet phldrT="[Text]" custT="1"/>
      <dgm:spPr/>
      <dgm:t>
        <a:bodyPr/>
        <a:lstStyle/>
        <a:p>
          <a:r>
            <a:rPr lang="pt-BR" sz="1600" dirty="0" err="1" smtClean="0"/>
            <a:t>Moodle</a:t>
          </a:r>
          <a:endParaRPr lang="pt-BR" sz="1600" dirty="0"/>
        </a:p>
      </dgm:t>
    </dgm:pt>
    <dgm:pt modelId="{64C03322-1A05-B74E-B898-DE3B66E1635B}" type="parTrans" cxnId="{B9C2AF24-7F06-A84D-B651-0F56EC5B7D9B}">
      <dgm:prSet/>
      <dgm:spPr/>
      <dgm:t>
        <a:bodyPr/>
        <a:lstStyle/>
        <a:p>
          <a:endParaRPr lang="pt-BR"/>
        </a:p>
      </dgm:t>
    </dgm:pt>
    <dgm:pt modelId="{4FDF857B-04B3-B145-BB69-9EF0ACAE2657}" type="sibTrans" cxnId="{B9C2AF24-7F06-A84D-B651-0F56EC5B7D9B}">
      <dgm:prSet/>
      <dgm:spPr/>
      <dgm:t>
        <a:bodyPr/>
        <a:lstStyle/>
        <a:p>
          <a:endParaRPr lang="pt-BR"/>
        </a:p>
      </dgm:t>
    </dgm:pt>
    <dgm:pt modelId="{26D26DA4-83B4-DB4A-AF6D-CA7F0191B680}">
      <dgm:prSet phldrT="[Text]" custT="1"/>
      <dgm:spPr/>
      <dgm:t>
        <a:bodyPr/>
        <a:lstStyle/>
        <a:p>
          <a:r>
            <a:rPr lang="pt-BR" sz="1600" dirty="0" smtClean="0"/>
            <a:t>Plataforma Arouca</a:t>
          </a:r>
          <a:endParaRPr lang="pt-BR" sz="1600" dirty="0"/>
        </a:p>
      </dgm:t>
    </dgm:pt>
    <dgm:pt modelId="{67894DAB-BA36-F046-BB30-479CD91B9077}" type="parTrans" cxnId="{29B54487-1F50-1D42-AA2B-D420B4609ABA}">
      <dgm:prSet/>
      <dgm:spPr/>
      <dgm:t>
        <a:bodyPr/>
        <a:lstStyle/>
        <a:p>
          <a:endParaRPr lang="pt-BR"/>
        </a:p>
      </dgm:t>
    </dgm:pt>
    <dgm:pt modelId="{0D5D4AA8-F863-C74A-9F54-A8C2B4B90DD6}" type="sibTrans" cxnId="{29B54487-1F50-1D42-AA2B-D420B4609ABA}">
      <dgm:prSet/>
      <dgm:spPr/>
      <dgm:t>
        <a:bodyPr/>
        <a:lstStyle/>
        <a:p>
          <a:endParaRPr lang="pt-BR"/>
        </a:p>
      </dgm:t>
    </dgm:pt>
    <dgm:pt modelId="{A7183880-6408-CB42-9B3B-99A3B1899455}" type="pres">
      <dgm:prSet presAssocID="{32EBB32D-279D-CF49-A67D-EB80A1E8CF2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17060E5-5AFD-944C-A485-45F52D58DF18}" type="pres">
      <dgm:prSet presAssocID="{918D723D-3C45-0245-A6EB-0DC236F99273}" presName="chaos" presStyleCnt="0"/>
      <dgm:spPr/>
    </dgm:pt>
    <dgm:pt modelId="{9C22F2F3-9935-6246-A874-DB99FA64DDAF}" type="pres">
      <dgm:prSet presAssocID="{918D723D-3C45-0245-A6EB-0DC236F99273}" presName="parTx1" presStyleLbl="revTx" presStyleIdx="0" presStyleCnt="7"/>
      <dgm:spPr/>
      <dgm:t>
        <a:bodyPr/>
        <a:lstStyle/>
        <a:p>
          <a:endParaRPr lang="pt-BR"/>
        </a:p>
      </dgm:t>
    </dgm:pt>
    <dgm:pt modelId="{E1FF110C-049B-7440-8957-5378E10DD775}" type="pres">
      <dgm:prSet presAssocID="{918D723D-3C45-0245-A6EB-0DC236F99273}" presName="desTx1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BCD7F3-B2E4-F74F-A12E-3221903017BF}" type="pres">
      <dgm:prSet presAssocID="{918D723D-3C45-0245-A6EB-0DC236F99273}" presName="c1" presStyleLbl="node1" presStyleIdx="0" presStyleCnt="19"/>
      <dgm:spPr/>
    </dgm:pt>
    <dgm:pt modelId="{BDE87A44-AD4F-0A42-BD63-7CE00DBE8CFC}" type="pres">
      <dgm:prSet presAssocID="{918D723D-3C45-0245-A6EB-0DC236F99273}" presName="c2" presStyleLbl="node1" presStyleIdx="1" presStyleCnt="19"/>
      <dgm:spPr/>
    </dgm:pt>
    <dgm:pt modelId="{504DDFCF-CF61-E044-A14A-114B8E59C1A4}" type="pres">
      <dgm:prSet presAssocID="{918D723D-3C45-0245-A6EB-0DC236F99273}" presName="c3" presStyleLbl="node1" presStyleIdx="2" presStyleCnt="19"/>
      <dgm:spPr/>
    </dgm:pt>
    <dgm:pt modelId="{EE19E37B-8391-1848-A9AA-990F47E1E753}" type="pres">
      <dgm:prSet presAssocID="{918D723D-3C45-0245-A6EB-0DC236F99273}" presName="c4" presStyleLbl="node1" presStyleIdx="3" presStyleCnt="19"/>
      <dgm:spPr/>
    </dgm:pt>
    <dgm:pt modelId="{0ECECA0A-BCFB-E54C-96BA-2FE636CB31B5}" type="pres">
      <dgm:prSet presAssocID="{918D723D-3C45-0245-A6EB-0DC236F99273}" presName="c5" presStyleLbl="node1" presStyleIdx="4" presStyleCnt="19"/>
      <dgm:spPr/>
    </dgm:pt>
    <dgm:pt modelId="{AF23915B-0AF5-C74F-8477-97FCBA7324DD}" type="pres">
      <dgm:prSet presAssocID="{918D723D-3C45-0245-A6EB-0DC236F99273}" presName="c6" presStyleLbl="node1" presStyleIdx="5" presStyleCnt="19"/>
      <dgm:spPr/>
    </dgm:pt>
    <dgm:pt modelId="{C8647429-324B-4547-A838-E2DE1809B947}" type="pres">
      <dgm:prSet presAssocID="{918D723D-3C45-0245-A6EB-0DC236F99273}" presName="c7" presStyleLbl="node1" presStyleIdx="6" presStyleCnt="19"/>
      <dgm:spPr/>
    </dgm:pt>
    <dgm:pt modelId="{9E486E40-AAD3-6149-B7FE-51C9EB452FC4}" type="pres">
      <dgm:prSet presAssocID="{918D723D-3C45-0245-A6EB-0DC236F99273}" presName="c8" presStyleLbl="node1" presStyleIdx="7" presStyleCnt="19"/>
      <dgm:spPr/>
    </dgm:pt>
    <dgm:pt modelId="{83ADF245-8EFF-804B-91BA-620D47EF35AA}" type="pres">
      <dgm:prSet presAssocID="{918D723D-3C45-0245-A6EB-0DC236F99273}" presName="c9" presStyleLbl="node1" presStyleIdx="8" presStyleCnt="19"/>
      <dgm:spPr/>
    </dgm:pt>
    <dgm:pt modelId="{35733CB3-410E-124C-83FC-16ACD2A5E441}" type="pres">
      <dgm:prSet presAssocID="{918D723D-3C45-0245-A6EB-0DC236F99273}" presName="c10" presStyleLbl="node1" presStyleIdx="9" presStyleCnt="19"/>
      <dgm:spPr/>
    </dgm:pt>
    <dgm:pt modelId="{4B3F6E5E-B0F1-6344-939F-2B106FDC7175}" type="pres">
      <dgm:prSet presAssocID="{918D723D-3C45-0245-A6EB-0DC236F99273}" presName="c11" presStyleLbl="node1" presStyleIdx="10" presStyleCnt="19"/>
      <dgm:spPr/>
    </dgm:pt>
    <dgm:pt modelId="{6AD37A11-6E53-CD41-ACEF-FEB140F36A1A}" type="pres">
      <dgm:prSet presAssocID="{918D723D-3C45-0245-A6EB-0DC236F99273}" presName="c12" presStyleLbl="node1" presStyleIdx="11" presStyleCnt="19"/>
      <dgm:spPr/>
    </dgm:pt>
    <dgm:pt modelId="{EFDF2255-F71F-144B-A3E3-05F46F55AB8B}" type="pres">
      <dgm:prSet presAssocID="{918D723D-3C45-0245-A6EB-0DC236F99273}" presName="c13" presStyleLbl="node1" presStyleIdx="12" presStyleCnt="19"/>
      <dgm:spPr/>
    </dgm:pt>
    <dgm:pt modelId="{3D631F6C-D268-AD4A-BC5C-2328F1840EBF}" type="pres">
      <dgm:prSet presAssocID="{918D723D-3C45-0245-A6EB-0DC236F99273}" presName="c14" presStyleLbl="node1" presStyleIdx="13" presStyleCnt="19"/>
      <dgm:spPr/>
    </dgm:pt>
    <dgm:pt modelId="{21BC5CBD-36B2-CA41-BB03-BA0A79E656A6}" type="pres">
      <dgm:prSet presAssocID="{918D723D-3C45-0245-A6EB-0DC236F99273}" presName="c15" presStyleLbl="node1" presStyleIdx="14" presStyleCnt="19"/>
      <dgm:spPr/>
    </dgm:pt>
    <dgm:pt modelId="{E0DE12FF-6D71-0F4E-9070-A6B1E1900100}" type="pres">
      <dgm:prSet presAssocID="{918D723D-3C45-0245-A6EB-0DC236F99273}" presName="c16" presStyleLbl="node1" presStyleIdx="15" presStyleCnt="19"/>
      <dgm:spPr/>
    </dgm:pt>
    <dgm:pt modelId="{B02D02E8-690E-4047-8B75-19DCEAEEB057}" type="pres">
      <dgm:prSet presAssocID="{918D723D-3C45-0245-A6EB-0DC236F99273}" presName="c17" presStyleLbl="node1" presStyleIdx="16" presStyleCnt="19"/>
      <dgm:spPr/>
    </dgm:pt>
    <dgm:pt modelId="{DF38E492-ADCF-A743-8062-6807D96CC7FF}" type="pres">
      <dgm:prSet presAssocID="{918D723D-3C45-0245-A6EB-0DC236F99273}" presName="c18" presStyleLbl="node1" presStyleIdx="17" presStyleCnt="19"/>
      <dgm:spPr/>
    </dgm:pt>
    <dgm:pt modelId="{375DD328-3125-1045-84A3-56C6BA961AD7}" type="pres">
      <dgm:prSet presAssocID="{7773759A-37D8-C644-8C8D-FE66305BC98E}" presName="chevronComposite1" presStyleCnt="0"/>
      <dgm:spPr/>
    </dgm:pt>
    <dgm:pt modelId="{B30D1918-4BEC-FD49-9C5A-27BEC14D11CB}" type="pres">
      <dgm:prSet presAssocID="{7773759A-37D8-C644-8C8D-FE66305BC98E}" presName="chevron1" presStyleLbl="sibTrans2D1" presStyleIdx="0" presStyleCnt="3"/>
      <dgm:spPr/>
    </dgm:pt>
    <dgm:pt modelId="{529F7104-374A-6144-A47C-6FC939F371CB}" type="pres">
      <dgm:prSet presAssocID="{7773759A-37D8-C644-8C8D-FE66305BC98E}" presName="spChevron1" presStyleCnt="0"/>
      <dgm:spPr/>
    </dgm:pt>
    <dgm:pt modelId="{0394709A-17AD-DC42-863E-57B54E15442B}" type="pres">
      <dgm:prSet presAssocID="{15B61C6A-938F-0B4A-8219-9B991B4EA027}" presName="middle" presStyleCnt="0"/>
      <dgm:spPr/>
    </dgm:pt>
    <dgm:pt modelId="{069FF6D8-2E51-C447-9A2A-16225878CFA3}" type="pres">
      <dgm:prSet presAssocID="{15B61C6A-938F-0B4A-8219-9B991B4EA027}" presName="parTxMid" presStyleLbl="revTx" presStyleIdx="2" presStyleCnt="7"/>
      <dgm:spPr/>
      <dgm:t>
        <a:bodyPr/>
        <a:lstStyle/>
        <a:p>
          <a:endParaRPr lang="pt-BR"/>
        </a:p>
      </dgm:t>
    </dgm:pt>
    <dgm:pt modelId="{F1030815-FBE6-6645-90C4-C5604284710A}" type="pres">
      <dgm:prSet presAssocID="{15B61C6A-938F-0B4A-8219-9B991B4EA027}" presName="desTxMid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51F056-4DF6-D94D-B482-9EC98FC99604}" type="pres">
      <dgm:prSet presAssocID="{15B61C6A-938F-0B4A-8219-9B991B4EA027}" presName="spMid" presStyleCnt="0"/>
      <dgm:spPr/>
    </dgm:pt>
    <dgm:pt modelId="{BB20FEDD-08EC-CA4E-B5F3-A9CAF1DB700D}" type="pres">
      <dgm:prSet presAssocID="{0DE9142F-76CC-B643-8FC1-12F8EEB78DC7}" presName="chevronComposite1" presStyleCnt="0"/>
      <dgm:spPr/>
    </dgm:pt>
    <dgm:pt modelId="{0EA7D3EA-B5EF-DE42-A91E-79E81EF81341}" type="pres">
      <dgm:prSet presAssocID="{0DE9142F-76CC-B643-8FC1-12F8EEB78DC7}" presName="chevron1" presStyleLbl="sibTrans2D1" presStyleIdx="1" presStyleCnt="3"/>
      <dgm:spPr/>
    </dgm:pt>
    <dgm:pt modelId="{814A16D2-6212-EE44-BA8B-9DC18585916D}" type="pres">
      <dgm:prSet presAssocID="{0DE9142F-76CC-B643-8FC1-12F8EEB78DC7}" presName="spChevron1" presStyleCnt="0"/>
      <dgm:spPr/>
    </dgm:pt>
    <dgm:pt modelId="{EC97A326-BB81-154C-88EE-B6A965AC0430}" type="pres">
      <dgm:prSet presAssocID="{BC4551B7-0992-0F48-B407-65E03EB2171B}" presName="middle" presStyleCnt="0"/>
      <dgm:spPr/>
    </dgm:pt>
    <dgm:pt modelId="{FCEFB272-97D9-884B-AE28-131FAA4A78F0}" type="pres">
      <dgm:prSet presAssocID="{BC4551B7-0992-0F48-B407-65E03EB2171B}" presName="parTxMid" presStyleLbl="revTx" presStyleIdx="4" presStyleCnt="7"/>
      <dgm:spPr/>
      <dgm:t>
        <a:bodyPr/>
        <a:lstStyle/>
        <a:p>
          <a:endParaRPr lang="pt-BR"/>
        </a:p>
      </dgm:t>
    </dgm:pt>
    <dgm:pt modelId="{C82391FA-577E-9D4D-A87C-9515DAB703BE}" type="pres">
      <dgm:prSet presAssocID="{BC4551B7-0992-0F48-B407-65E03EB2171B}" presName="desTxMid" presStyleLbl="revTx" presStyleIdx="5" presStyleCnt="7" custScaleY="1411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868531-F302-1F44-8F6F-39A2510D0DC2}" type="pres">
      <dgm:prSet presAssocID="{BC4551B7-0992-0F48-B407-65E03EB2171B}" presName="spMid" presStyleCnt="0"/>
      <dgm:spPr/>
    </dgm:pt>
    <dgm:pt modelId="{AEF804C9-04C0-D242-8E16-B53EEED1AFB1}" type="pres">
      <dgm:prSet presAssocID="{02E85EBB-5B32-A147-92C7-528570852ACE}" presName="chevronComposite1" presStyleCnt="0"/>
      <dgm:spPr/>
    </dgm:pt>
    <dgm:pt modelId="{300F03B2-279A-6747-BDBF-28639C8CDABB}" type="pres">
      <dgm:prSet presAssocID="{02E85EBB-5B32-A147-92C7-528570852ACE}" presName="chevron1" presStyleLbl="sibTrans2D1" presStyleIdx="2" presStyleCnt="3"/>
      <dgm:spPr/>
    </dgm:pt>
    <dgm:pt modelId="{9BECC705-91DA-564D-BF1F-6401D2A14735}" type="pres">
      <dgm:prSet presAssocID="{02E85EBB-5B32-A147-92C7-528570852ACE}" presName="spChevron1" presStyleCnt="0"/>
      <dgm:spPr/>
    </dgm:pt>
    <dgm:pt modelId="{2A54D9D5-E374-8D4C-A162-77065F08445E}" type="pres">
      <dgm:prSet presAssocID="{03881A26-F3C3-834A-AF8B-7F79D1E15C0E}" presName="last" presStyleCnt="0"/>
      <dgm:spPr/>
    </dgm:pt>
    <dgm:pt modelId="{15E826A1-ADDF-A043-97FC-F3DF223F5AB0}" type="pres">
      <dgm:prSet presAssocID="{03881A26-F3C3-834A-AF8B-7F79D1E15C0E}" presName="circleTx" presStyleLbl="node1" presStyleIdx="18" presStyleCnt="19"/>
      <dgm:spPr/>
      <dgm:t>
        <a:bodyPr/>
        <a:lstStyle/>
        <a:p>
          <a:endParaRPr lang="pt-BR"/>
        </a:p>
      </dgm:t>
    </dgm:pt>
    <dgm:pt modelId="{ECD69453-9B77-F14C-8CA7-1998ABE0C3FF}" type="pres">
      <dgm:prSet presAssocID="{03881A26-F3C3-834A-AF8B-7F79D1E15C0E}" presName="desTxN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17C9D4-9AA8-2649-B375-5885CD85981C}" type="pres">
      <dgm:prSet presAssocID="{03881A26-F3C3-834A-AF8B-7F79D1E15C0E}" presName="spN" presStyleCnt="0"/>
      <dgm:spPr/>
    </dgm:pt>
  </dgm:ptLst>
  <dgm:cxnLst>
    <dgm:cxn modelId="{75184226-9912-E843-BB45-DE3956E084F8}" type="presOf" srcId="{851D7075-4866-1F4E-9276-5A56B4178559}" destId="{C82391FA-577E-9D4D-A87C-9515DAB703BE}" srcOrd="0" destOrd="0" presId="urn:microsoft.com/office/officeart/2009/3/layout/RandomtoResultProcess"/>
    <dgm:cxn modelId="{C6D0500E-6672-324A-BEF5-C40B3984999C}" srcId="{15B61C6A-938F-0B4A-8219-9B991B4EA027}" destId="{7B0FC36D-AE37-B34A-9293-B3CF3CF2F864}" srcOrd="0" destOrd="0" parTransId="{B1FBA2D6-85C4-BD4C-8A8D-75DCF2BD0C61}" sibTransId="{60352BEC-1BC9-424E-9662-54E49149F27F}"/>
    <dgm:cxn modelId="{39EF67DB-B15C-3B4D-B023-E67A1D8ADAE2}" srcId="{32EBB32D-279D-CF49-A67D-EB80A1E8CF25}" destId="{15B61C6A-938F-0B4A-8219-9B991B4EA027}" srcOrd="1" destOrd="0" parTransId="{37984965-A3AD-7C41-ADD9-72D5BFD9E161}" sibTransId="{0DE9142F-76CC-B643-8FC1-12F8EEB78DC7}"/>
    <dgm:cxn modelId="{519F1521-C439-8642-ACF1-68A94C180AC0}" srcId="{918D723D-3C45-0245-A6EB-0DC236F99273}" destId="{5C24F322-2418-EB41-8CB3-F04C36BA9062}" srcOrd="3" destOrd="0" parTransId="{27B1E04F-4FEC-D949-BF9E-F195AC5AF2F4}" sibTransId="{ACE67F87-D6ED-8241-8C50-E884EE3E47C1}"/>
    <dgm:cxn modelId="{151FBE66-EEF7-1842-9F75-702D4749A7FE}" srcId="{918D723D-3C45-0245-A6EB-0DC236F99273}" destId="{EA6C4D88-8CD5-FC49-8BE3-03AD39D87690}" srcOrd="0" destOrd="0" parTransId="{D4A9A539-EA09-6845-8466-89241F9FB6FE}" sibTransId="{899FEA7A-2CC1-D243-B695-144AD0865745}"/>
    <dgm:cxn modelId="{D657DDEE-BBCC-FD4D-9288-441B52DEDD17}" type="presOf" srcId="{918D723D-3C45-0245-A6EB-0DC236F99273}" destId="{9C22F2F3-9935-6246-A874-DB99FA64DDAF}" srcOrd="0" destOrd="0" presId="urn:microsoft.com/office/officeart/2009/3/layout/RandomtoResultProcess"/>
    <dgm:cxn modelId="{AF12187D-D399-A34C-BBA9-9C3B3F3FB1F8}" type="presOf" srcId="{32EBB32D-279D-CF49-A67D-EB80A1E8CF25}" destId="{A7183880-6408-CB42-9B3B-99A3B1899455}" srcOrd="0" destOrd="0" presId="urn:microsoft.com/office/officeart/2009/3/layout/RandomtoResultProcess"/>
    <dgm:cxn modelId="{39987860-BACF-2B40-B26A-85BC5E7AA90D}" srcId="{BC4551B7-0992-0F48-B407-65E03EB2171B}" destId="{851D7075-4866-1F4E-9276-5A56B4178559}" srcOrd="0" destOrd="0" parTransId="{6A6E4D06-DA32-DD49-928D-FA5D05F3CFA3}" sibTransId="{B60D1A87-09C9-A24A-9EBF-6D14D5E71974}"/>
    <dgm:cxn modelId="{8928B537-F2C3-FB45-BB74-DACC46C813D0}" type="presOf" srcId="{15B61C6A-938F-0B4A-8219-9B991B4EA027}" destId="{069FF6D8-2E51-C447-9A2A-16225878CFA3}" srcOrd="0" destOrd="0" presId="urn:microsoft.com/office/officeart/2009/3/layout/RandomtoResultProcess"/>
    <dgm:cxn modelId="{D3E449E2-C342-A64A-BB13-13F4304224ED}" type="presOf" srcId="{BC4551B7-0992-0F48-B407-65E03EB2171B}" destId="{FCEFB272-97D9-884B-AE28-131FAA4A78F0}" srcOrd="0" destOrd="0" presId="urn:microsoft.com/office/officeart/2009/3/layout/RandomtoResultProcess"/>
    <dgm:cxn modelId="{B9C2AF24-7F06-A84D-B651-0F56EC5B7D9B}" srcId="{03881A26-F3C3-834A-AF8B-7F79D1E15C0E}" destId="{B0CF56C5-E39B-CA46-A8A5-38CBD11A214C}" srcOrd="0" destOrd="0" parTransId="{64C03322-1A05-B74E-B898-DE3B66E1635B}" sibTransId="{4FDF857B-04B3-B145-BB69-9EF0ACAE2657}"/>
    <dgm:cxn modelId="{513804FB-C599-4F4F-AEF6-E8730337C6A9}" type="presOf" srcId="{12EFE234-CD59-3A47-B4EF-960580DACE04}" destId="{C82391FA-577E-9D4D-A87C-9515DAB703BE}" srcOrd="0" destOrd="2" presId="urn:microsoft.com/office/officeart/2009/3/layout/RandomtoResultProcess"/>
    <dgm:cxn modelId="{ECCF0198-ABEF-EB42-9CC4-FAEADF706DC2}" type="presOf" srcId="{EA6C4D88-8CD5-FC49-8BE3-03AD39D87690}" destId="{E1FF110C-049B-7440-8957-5378E10DD775}" srcOrd="0" destOrd="0" presId="urn:microsoft.com/office/officeart/2009/3/layout/RandomtoResultProcess"/>
    <dgm:cxn modelId="{1C852F62-9692-854F-BF63-1339DE15B403}" type="presOf" srcId="{B0CF56C5-E39B-CA46-A8A5-38CBD11A214C}" destId="{ECD69453-9B77-F14C-8CA7-1998ABE0C3FF}" srcOrd="0" destOrd="0" presId="urn:microsoft.com/office/officeart/2009/3/layout/RandomtoResultProcess"/>
    <dgm:cxn modelId="{D9CF1102-EB2A-5E49-9283-662FD88AACFD}" type="presOf" srcId="{5C24F322-2418-EB41-8CB3-F04C36BA9062}" destId="{E1FF110C-049B-7440-8957-5378E10DD775}" srcOrd="0" destOrd="3" presId="urn:microsoft.com/office/officeart/2009/3/layout/RandomtoResultProcess"/>
    <dgm:cxn modelId="{A04D3ED5-FB1F-DD41-95BB-BCFF95D77540}" srcId="{32EBB32D-279D-CF49-A67D-EB80A1E8CF25}" destId="{918D723D-3C45-0245-A6EB-0DC236F99273}" srcOrd="0" destOrd="0" parTransId="{E91987AE-0EE2-514F-89EE-F31E7CF083E6}" sibTransId="{7773759A-37D8-C644-8C8D-FE66305BC98E}"/>
    <dgm:cxn modelId="{FEB3DBE6-7634-3D48-8FED-578F4AB9F41F}" type="presOf" srcId="{7B0FC36D-AE37-B34A-9293-B3CF3CF2F864}" destId="{F1030815-FBE6-6645-90C4-C5604284710A}" srcOrd="0" destOrd="0" presId="urn:microsoft.com/office/officeart/2009/3/layout/RandomtoResultProcess"/>
    <dgm:cxn modelId="{C1543402-B824-3E40-BCAC-871193C01FC0}" srcId="{32EBB32D-279D-CF49-A67D-EB80A1E8CF25}" destId="{BC4551B7-0992-0F48-B407-65E03EB2171B}" srcOrd="2" destOrd="0" parTransId="{0451CB43-3261-9445-92AA-D7A17619F5E2}" sibTransId="{02E85EBB-5B32-A147-92C7-528570852ACE}"/>
    <dgm:cxn modelId="{84B3D338-5127-BC47-869F-B6DADA9E8D4E}" srcId="{BC4551B7-0992-0F48-B407-65E03EB2171B}" destId="{66860DB2-4605-E544-A704-69AB705FD574}" srcOrd="1" destOrd="0" parTransId="{D60A293D-7A31-5D40-A246-214FF1C55EF3}" sibTransId="{137A5B25-5ECF-0343-82C4-062AFDD82DAC}"/>
    <dgm:cxn modelId="{664679E9-8D90-9A4B-B9C2-3FC3AB0AABE9}" srcId="{918D723D-3C45-0245-A6EB-0DC236F99273}" destId="{70DB6C57-A06D-4A40-952E-8E8DCACE1B6E}" srcOrd="2" destOrd="0" parTransId="{6DE071ED-7524-F643-B4CE-1E1C42F59420}" sibTransId="{3EAB4042-C6D4-6D40-84F4-13E3F00416DD}"/>
    <dgm:cxn modelId="{463FFF11-A10B-4642-B19D-887B5A9FD975}" type="presOf" srcId="{03881A26-F3C3-834A-AF8B-7F79D1E15C0E}" destId="{15E826A1-ADDF-A043-97FC-F3DF223F5AB0}" srcOrd="0" destOrd="0" presId="urn:microsoft.com/office/officeart/2009/3/layout/RandomtoResultProcess"/>
    <dgm:cxn modelId="{F49BE28A-BBEB-5047-A996-82CC304D4F1A}" srcId="{BC4551B7-0992-0F48-B407-65E03EB2171B}" destId="{12EFE234-CD59-3A47-B4EF-960580DACE04}" srcOrd="2" destOrd="0" parTransId="{3EE6A3BA-E2E1-6B47-98CC-1A3E90BD9F41}" sibTransId="{DA201102-A67B-1247-9E55-E803966A4F0E}"/>
    <dgm:cxn modelId="{07DFD707-11E7-4444-AA6A-407BA60DDED3}" type="presOf" srcId="{70DB6C57-A06D-4A40-952E-8E8DCACE1B6E}" destId="{E1FF110C-049B-7440-8957-5378E10DD775}" srcOrd="0" destOrd="2" presId="urn:microsoft.com/office/officeart/2009/3/layout/RandomtoResultProcess"/>
    <dgm:cxn modelId="{29B54487-1F50-1D42-AA2B-D420B4609ABA}" srcId="{03881A26-F3C3-834A-AF8B-7F79D1E15C0E}" destId="{26D26DA4-83B4-DB4A-AF6D-CA7F0191B680}" srcOrd="1" destOrd="0" parTransId="{67894DAB-BA36-F046-BB30-479CD91B9077}" sibTransId="{0D5D4AA8-F863-C74A-9F54-A8C2B4B90DD6}"/>
    <dgm:cxn modelId="{B87D1A13-2396-6140-A645-72A1B49FF49A}" srcId="{32EBB32D-279D-CF49-A67D-EB80A1E8CF25}" destId="{03881A26-F3C3-834A-AF8B-7F79D1E15C0E}" srcOrd="3" destOrd="0" parTransId="{1B694255-4D24-014F-865D-7ABC68399680}" sibTransId="{6A0F5484-8F44-9B46-B192-E94A19756AFE}"/>
    <dgm:cxn modelId="{44E24F70-A9EF-EC45-AC02-8B58FAAA6AC0}" srcId="{918D723D-3C45-0245-A6EB-0DC236F99273}" destId="{744EC3D9-9666-E848-83D3-D72CE255F532}" srcOrd="1" destOrd="0" parTransId="{6B1B6941-8139-CE43-8A35-3AEB1832E599}" sibTransId="{B2776876-729C-5445-A598-64FD76A6D86F}"/>
    <dgm:cxn modelId="{79ECD1FE-FEE8-514A-91CE-148269DC219D}" type="presOf" srcId="{744EC3D9-9666-E848-83D3-D72CE255F532}" destId="{E1FF110C-049B-7440-8957-5378E10DD775}" srcOrd="0" destOrd="1" presId="urn:microsoft.com/office/officeart/2009/3/layout/RandomtoResultProcess"/>
    <dgm:cxn modelId="{1168702C-83F9-8643-8402-5C6388D962A4}" type="presOf" srcId="{26D26DA4-83B4-DB4A-AF6D-CA7F0191B680}" destId="{ECD69453-9B77-F14C-8CA7-1998ABE0C3FF}" srcOrd="0" destOrd="1" presId="urn:microsoft.com/office/officeart/2009/3/layout/RandomtoResultProcess"/>
    <dgm:cxn modelId="{656B98BA-E5E8-7042-874F-E034F89FCBCF}" type="presOf" srcId="{66860DB2-4605-E544-A704-69AB705FD574}" destId="{C82391FA-577E-9D4D-A87C-9515DAB703BE}" srcOrd="0" destOrd="1" presId="urn:microsoft.com/office/officeart/2009/3/layout/RandomtoResultProcess"/>
    <dgm:cxn modelId="{70F8A804-D3D8-0041-9CC7-F733CF3A5CA4}" type="presParOf" srcId="{A7183880-6408-CB42-9B3B-99A3B1899455}" destId="{017060E5-5AFD-944C-A485-45F52D58DF18}" srcOrd="0" destOrd="0" presId="urn:microsoft.com/office/officeart/2009/3/layout/RandomtoResultProcess"/>
    <dgm:cxn modelId="{92842AED-4CF5-7642-89F9-98F136CDE032}" type="presParOf" srcId="{017060E5-5AFD-944C-A485-45F52D58DF18}" destId="{9C22F2F3-9935-6246-A874-DB99FA64DDAF}" srcOrd="0" destOrd="0" presId="urn:microsoft.com/office/officeart/2009/3/layout/RandomtoResultProcess"/>
    <dgm:cxn modelId="{DAB3219E-A053-A047-8990-B1B94D9A1FDB}" type="presParOf" srcId="{017060E5-5AFD-944C-A485-45F52D58DF18}" destId="{E1FF110C-049B-7440-8957-5378E10DD775}" srcOrd="1" destOrd="0" presId="urn:microsoft.com/office/officeart/2009/3/layout/RandomtoResultProcess"/>
    <dgm:cxn modelId="{E7E52279-CFD0-E641-A24D-728EA3C3987A}" type="presParOf" srcId="{017060E5-5AFD-944C-A485-45F52D58DF18}" destId="{8CBCD7F3-B2E4-F74F-A12E-3221903017BF}" srcOrd="2" destOrd="0" presId="urn:microsoft.com/office/officeart/2009/3/layout/RandomtoResultProcess"/>
    <dgm:cxn modelId="{11E5E369-C29C-5F42-9808-F8BF339BB786}" type="presParOf" srcId="{017060E5-5AFD-944C-A485-45F52D58DF18}" destId="{BDE87A44-AD4F-0A42-BD63-7CE00DBE8CFC}" srcOrd="3" destOrd="0" presId="urn:microsoft.com/office/officeart/2009/3/layout/RandomtoResultProcess"/>
    <dgm:cxn modelId="{93CB8725-3D2E-DA43-9B74-59F820DCF808}" type="presParOf" srcId="{017060E5-5AFD-944C-A485-45F52D58DF18}" destId="{504DDFCF-CF61-E044-A14A-114B8E59C1A4}" srcOrd="4" destOrd="0" presId="urn:microsoft.com/office/officeart/2009/3/layout/RandomtoResultProcess"/>
    <dgm:cxn modelId="{08EFFEFB-4790-9A48-BEE5-989974540B7B}" type="presParOf" srcId="{017060E5-5AFD-944C-A485-45F52D58DF18}" destId="{EE19E37B-8391-1848-A9AA-990F47E1E753}" srcOrd="5" destOrd="0" presId="urn:microsoft.com/office/officeart/2009/3/layout/RandomtoResultProcess"/>
    <dgm:cxn modelId="{404F3EC0-EF34-B249-AEE7-5CA3415B70A1}" type="presParOf" srcId="{017060E5-5AFD-944C-A485-45F52D58DF18}" destId="{0ECECA0A-BCFB-E54C-96BA-2FE636CB31B5}" srcOrd="6" destOrd="0" presId="urn:microsoft.com/office/officeart/2009/3/layout/RandomtoResultProcess"/>
    <dgm:cxn modelId="{4E18683F-BD8A-5C48-AA06-914E5836B221}" type="presParOf" srcId="{017060E5-5AFD-944C-A485-45F52D58DF18}" destId="{AF23915B-0AF5-C74F-8477-97FCBA7324DD}" srcOrd="7" destOrd="0" presId="urn:microsoft.com/office/officeart/2009/3/layout/RandomtoResultProcess"/>
    <dgm:cxn modelId="{A9176192-B0DB-4A4D-8CD3-FEF6B9758ED8}" type="presParOf" srcId="{017060E5-5AFD-944C-A485-45F52D58DF18}" destId="{C8647429-324B-4547-A838-E2DE1809B947}" srcOrd="8" destOrd="0" presId="urn:microsoft.com/office/officeart/2009/3/layout/RandomtoResultProcess"/>
    <dgm:cxn modelId="{3E83CB68-D4BB-0045-9D13-945273984EEE}" type="presParOf" srcId="{017060E5-5AFD-944C-A485-45F52D58DF18}" destId="{9E486E40-AAD3-6149-B7FE-51C9EB452FC4}" srcOrd="9" destOrd="0" presId="urn:microsoft.com/office/officeart/2009/3/layout/RandomtoResultProcess"/>
    <dgm:cxn modelId="{CAB49127-5AC5-164A-BBBF-AC3A378E1C0F}" type="presParOf" srcId="{017060E5-5AFD-944C-A485-45F52D58DF18}" destId="{83ADF245-8EFF-804B-91BA-620D47EF35AA}" srcOrd="10" destOrd="0" presId="urn:microsoft.com/office/officeart/2009/3/layout/RandomtoResultProcess"/>
    <dgm:cxn modelId="{72A838CC-9B5F-534E-9200-EAEA522CDFDE}" type="presParOf" srcId="{017060E5-5AFD-944C-A485-45F52D58DF18}" destId="{35733CB3-410E-124C-83FC-16ACD2A5E441}" srcOrd="11" destOrd="0" presId="urn:microsoft.com/office/officeart/2009/3/layout/RandomtoResultProcess"/>
    <dgm:cxn modelId="{05695EDF-2438-3C43-8765-5C421F85BDCB}" type="presParOf" srcId="{017060E5-5AFD-944C-A485-45F52D58DF18}" destId="{4B3F6E5E-B0F1-6344-939F-2B106FDC7175}" srcOrd="12" destOrd="0" presId="urn:microsoft.com/office/officeart/2009/3/layout/RandomtoResultProcess"/>
    <dgm:cxn modelId="{F95CBE78-2893-3541-ACC2-F28721FBA0DE}" type="presParOf" srcId="{017060E5-5AFD-944C-A485-45F52D58DF18}" destId="{6AD37A11-6E53-CD41-ACEF-FEB140F36A1A}" srcOrd="13" destOrd="0" presId="urn:microsoft.com/office/officeart/2009/3/layout/RandomtoResultProcess"/>
    <dgm:cxn modelId="{9942FB1E-B656-904E-9A33-B06742290F74}" type="presParOf" srcId="{017060E5-5AFD-944C-A485-45F52D58DF18}" destId="{EFDF2255-F71F-144B-A3E3-05F46F55AB8B}" srcOrd="14" destOrd="0" presId="urn:microsoft.com/office/officeart/2009/3/layout/RandomtoResultProcess"/>
    <dgm:cxn modelId="{E2BF9F7F-0E3E-7B48-AB18-DB846C7CDD48}" type="presParOf" srcId="{017060E5-5AFD-944C-A485-45F52D58DF18}" destId="{3D631F6C-D268-AD4A-BC5C-2328F1840EBF}" srcOrd="15" destOrd="0" presId="urn:microsoft.com/office/officeart/2009/3/layout/RandomtoResultProcess"/>
    <dgm:cxn modelId="{6BE61C16-CD41-D841-B71F-6859C8B7D3CD}" type="presParOf" srcId="{017060E5-5AFD-944C-A485-45F52D58DF18}" destId="{21BC5CBD-36B2-CA41-BB03-BA0A79E656A6}" srcOrd="16" destOrd="0" presId="urn:microsoft.com/office/officeart/2009/3/layout/RandomtoResultProcess"/>
    <dgm:cxn modelId="{43AB8A60-5B0C-574E-931B-52C25F05AB71}" type="presParOf" srcId="{017060E5-5AFD-944C-A485-45F52D58DF18}" destId="{E0DE12FF-6D71-0F4E-9070-A6B1E1900100}" srcOrd="17" destOrd="0" presId="urn:microsoft.com/office/officeart/2009/3/layout/RandomtoResultProcess"/>
    <dgm:cxn modelId="{84F9EE87-7758-604C-8897-2D657F568FCC}" type="presParOf" srcId="{017060E5-5AFD-944C-A485-45F52D58DF18}" destId="{B02D02E8-690E-4047-8B75-19DCEAEEB057}" srcOrd="18" destOrd="0" presId="urn:microsoft.com/office/officeart/2009/3/layout/RandomtoResultProcess"/>
    <dgm:cxn modelId="{983CA078-19F7-914B-81BA-8DE8CCCD67EE}" type="presParOf" srcId="{017060E5-5AFD-944C-A485-45F52D58DF18}" destId="{DF38E492-ADCF-A743-8062-6807D96CC7FF}" srcOrd="19" destOrd="0" presId="urn:microsoft.com/office/officeart/2009/3/layout/RandomtoResultProcess"/>
    <dgm:cxn modelId="{1339AF5A-B2C8-9E46-A54F-B6D33DA2CD4A}" type="presParOf" srcId="{A7183880-6408-CB42-9B3B-99A3B1899455}" destId="{375DD328-3125-1045-84A3-56C6BA961AD7}" srcOrd="1" destOrd="0" presId="urn:microsoft.com/office/officeart/2009/3/layout/RandomtoResultProcess"/>
    <dgm:cxn modelId="{E989CE97-C035-8346-8519-BD737DD04285}" type="presParOf" srcId="{375DD328-3125-1045-84A3-56C6BA961AD7}" destId="{B30D1918-4BEC-FD49-9C5A-27BEC14D11CB}" srcOrd="0" destOrd="0" presId="urn:microsoft.com/office/officeart/2009/3/layout/RandomtoResultProcess"/>
    <dgm:cxn modelId="{083CA0F6-249C-1B47-9525-F80D19A93461}" type="presParOf" srcId="{375DD328-3125-1045-84A3-56C6BA961AD7}" destId="{529F7104-374A-6144-A47C-6FC939F371CB}" srcOrd="1" destOrd="0" presId="urn:microsoft.com/office/officeart/2009/3/layout/RandomtoResultProcess"/>
    <dgm:cxn modelId="{BA9B4F33-EA7C-5343-AE88-F4D4134A9F91}" type="presParOf" srcId="{A7183880-6408-CB42-9B3B-99A3B1899455}" destId="{0394709A-17AD-DC42-863E-57B54E15442B}" srcOrd="2" destOrd="0" presId="urn:microsoft.com/office/officeart/2009/3/layout/RandomtoResultProcess"/>
    <dgm:cxn modelId="{2738DD0F-0496-2743-A209-0DD12664FB17}" type="presParOf" srcId="{0394709A-17AD-DC42-863E-57B54E15442B}" destId="{069FF6D8-2E51-C447-9A2A-16225878CFA3}" srcOrd="0" destOrd="0" presId="urn:microsoft.com/office/officeart/2009/3/layout/RandomtoResultProcess"/>
    <dgm:cxn modelId="{104795E6-ED68-E84E-A953-23468009F7EC}" type="presParOf" srcId="{0394709A-17AD-DC42-863E-57B54E15442B}" destId="{F1030815-FBE6-6645-90C4-C5604284710A}" srcOrd="1" destOrd="0" presId="urn:microsoft.com/office/officeart/2009/3/layout/RandomtoResultProcess"/>
    <dgm:cxn modelId="{ACDA8AC5-2E6A-EF4B-B728-8A7536826F91}" type="presParOf" srcId="{0394709A-17AD-DC42-863E-57B54E15442B}" destId="{B051F056-4DF6-D94D-B482-9EC98FC99604}" srcOrd="2" destOrd="0" presId="urn:microsoft.com/office/officeart/2009/3/layout/RandomtoResultProcess"/>
    <dgm:cxn modelId="{2512027A-D14A-C740-A385-6B03417751CE}" type="presParOf" srcId="{A7183880-6408-CB42-9B3B-99A3B1899455}" destId="{BB20FEDD-08EC-CA4E-B5F3-A9CAF1DB700D}" srcOrd="3" destOrd="0" presId="urn:microsoft.com/office/officeart/2009/3/layout/RandomtoResultProcess"/>
    <dgm:cxn modelId="{69D81A93-910B-474D-A5E6-1506AB0FA364}" type="presParOf" srcId="{BB20FEDD-08EC-CA4E-B5F3-A9CAF1DB700D}" destId="{0EA7D3EA-B5EF-DE42-A91E-79E81EF81341}" srcOrd="0" destOrd="0" presId="urn:microsoft.com/office/officeart/2009/3/layout/RandomtoResultProcess"/>
    <dgm:cxn modelId="{51042373-0503-3F4D-9E80-76DC27230C89}" type="presParOf" srcId="{BB20FEDD-08EC-CA4E-B5F3-A9CAF1DB700D}" destId="{814A16D2-6212-EE44-BA8B-9DC18585916D}" srcOrd="1" destOrd="0" presId="urn:microsoft.com/office/officeart/2009/3/layout/RandomtoResultProcess"/>
    <dgm:cxn modelId="{2D85BA16-4B65-9E46-8064-E5353D19D5B8}" type="presParOf" srcId="{A7183880-6408-CB42-9B3B-99A3B1899455}" destId="{EC97A326-BB81-154C-88EE-B6A965AC0430}" srcOrd="4" destOrd="0" presId="urn:microsoft.com/office/officeart/2009/3/layout/RandomtoResultProcess"/>
    <dgm:cxn modelId="{A1E163DB-086D-D941-9855-50ABF5AA75A4}" type="presParOf" srcId="{EC97A326-BB81-154C-88EE-B6A965AC0430}" destId="{FCEFB272-97D9-884B-AE28-131FAA4A78F0}" srcOrd="0" destOrd="0" presId="urn:microsoft.com/office/officeart/2009/3/layout/RandomtoResultProcess"/>
    <dgm:cxn modelId="{6234AE62-25C0-DF41-B5AB-2219245E2A4F}" type="presParOf" srcId="{EC97A326-BB81-154C-88EE-B6A965AC0430}" destId="{C82391FA-577E-9D4D-A87C-9515DAB703BE}" srcOrd="1" destOrd="0" presId="urn:microsoft.com/office/officeart/2009/3/layout/RandomtoResultProcess"/>
    <dgm:cxn modelId="{123D0C2A-4E72-DD47-9C02-FD4D6F86F444}" type="presParOf" srcId="{EC97A326-BB81-154C-88EE-B6A965AC0430}" destId="{52868531-F302-1F44-8F6F-39A2510D0DC2}" srcOrd="2" destOrd="0" presId="urn:microsoft.com/office/officeart/2009/3/layout/RandomtoResultProcess"/>
    <dgm:cxn modelId="{38F1F053-B282-5947-8E70-476997FFA217}" type="presParOf" srcId="{A7183880-6408-CB42-9B3B-99A3B1899455}" destId="{AEF804C9-04C0-D242-8E16-B53EEED1AFB1}" srcOrd="5" destOrd="0" presId="urn:microsoft.com/office/officeart/2009/3/layout/RandomtoResultProcess"/>
    <dgm:cxn modelId="{A80ED65D-3226-4146-9106-9C56BCC13A22}" type="presParOf" srcId="{AEF804C9-04C0-D242-8E16-B53EEED1AFB1}" destId="{300F03B2-279A-6747-BDBF-28639C8CDABB}" srcOrd="0" destOrd="0" presId="urn:microsoft.com/office/officeart/2009/3/layout/RandomtoResultProcess"/>
    <dgm:cxn modelId="{BA31E8D6-FF5F-0F42-96BF-79802C528BB2}" type="presParOf" srcId="{AEF804C9-04C0-D242-8E16-B53EEED1AFB1}" destId="{9BECC705-91DA-564D-BF1F-6401D2A14735}" srcOrd="1" destOrd="0" presId="urn:microsoft.com/office/officeart/2009/3/layout/RandomtoResultProcess"/>
    <dgm:cxn modelId="{5A657FD0-AC90-5540-99E4-6BC8249D9F70}" type="presParOf" srcId="{A7183880-6408-CB42-9B3B-99A3B1899455}" destId="{2A54D9D5-E374-8D4C-A162-77065F08445E}" srcOrd="6" destOrd="0" presId="urn:microsoft.com/office/officeart/2009/3/layout/RandomtoResultProcess"/>
    <dgm:cxn modelId="{6663E197-14DE-B04A-9134-56E4DE6D984E}" type="presParOf" srcId="{2A54D9D5-E374-8D4C-A162-77065F08445E}" destId="{15E826A1-ADDF-A043-97FC-F3DF223F5AB0}" srcOrd="0" destOrd="0" presId="urn:microsoft.com/office/officeart/2009/3/layout/RandomtoResultProcess"/>
    <dgm:cxn modelId="{8BF14DA3-DA5B-6449-A665-131B68DA1E2C}" type="presParOf" srcId="{2A54D9D5-E374-8D4C-A162-77065F08445E}" destId="{ECD69453-9B77-F14C-8CA7-1998ABE0C3FF}" srcOrd="1" destOrd="0" presId="urn:microsoft.com/office/officeart/2009/3/layout/RandomtoResultProcess"/>
    <dgm:cxn modelId="{8A6BAE17-5B7D-4A49-B356-AAEB8E91EA49}" type="presParOf" srcId="{2A54D9D5-E374-8D4C-A162-77065F08445E}" destId="{E517C9D4-9AA8-2649-B375-5885CD85981C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F338B-F7B2-C747-8799-E881C140E92F}">
      <dsp:nvSpPr>
        <dsp:cNvPr id="0" name=""/>
        <dsp:cNvSpPr/>
      </dsp:nvSpPr>
      <dsp:spPr>
        <a:xfrm>
          <a:off x="3797" y="1272014"/>
          <a:ext cx="1660262" cy="1416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Ações educativas para profissionais de saúde</a:t>
          </a:r>
          <a:endParaRPr lang="pt-BR" sz="1800" kern="1200" dirty="0"/>
        </a:p>
      </dsp:txBody>
      <dsp:txXfrm>
        <a:off x="45282" y="1313499"/>
        <a:ext cx="1577292" cy="1333441"/>
      </dsp:txXfrm>
    </dsp:sp>
    <dsp:sp modelId="{F43A9A32-E24E-244B-AB4A-72CFF6A10748}">
      <dsp:nvSpPr>
        <dsp:cNvPr id="0" name=""/>
        <dsp:cNvSpPr/>
      </dsp:nvSpPr>
      <dsp:spPr>
        <a:xfrm>
          <a:off x="1830086" y="1774347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1830086" y="1856696"/>
        <a:ext cx="246383" cy="247047"/>
      </dsp:txXfrm>
    </dsp:sp>
    <dsp:sp modelId="{0511E362-6976-E64E-BC5D-F402F26DE7F3}">
      <dsp:nvSpPr>
        <dsp:cNvPr id="0" name=""/>
        <dsp:cNvSpPr/>
      </dsp:nvSpPr>
      <dsp:spPr>
        <a:xfrm>
          <a:off x="2328164" y="1272014"/>
          <a:ext cx="1660262" cy="1416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Qualificar os serviços de saúde</a:t>
          </a:r>
          <a:endParaRPr lang="pt-BR" sz="1800" kern="1200" dirty="0"/>
        </a:p>
      </dsp:txBody>
      <dsp:txXfrm>
        <a:off x="2369649" y="1313499"/>
        <a:ext cx="1577292" cy="1333441"/>
      </dsp:txXfrm>
    </dsp:sp>
    <dsp:sp modelId="{07798E61-6D29-0D46-A895-2E7ABECC6DC2}">
      <dsp:nvSpPr>
        <dsp:cNvPr id="0" name=""/>
        <dsp:cNvSpPr/>
      </dsp:nvSpPr>
      <dsp:spPr>
        <a:xfrm>
          <a:off x="4154453" y="1774347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4154453" y="1856696"/>
        <a:ext cx="246383" cy="247047"/>
      </dsp:txXfrm>
    </dsp:sp>
    <dsp:sp modelId="{C92B5DC7-0629-724F-90D7-AE056711CB72}">
      <dsp:nvSpPr>
        <dsp:cNvPr id="0" name=""/>
        <dsp:cNvSpPr/>
      </dsp:nvSpPr>
      <dsp:spPr>
        <a:xfrm>
          <a:off x="4652532" y="1272014"/>
          <a:ext cx="1660262" cy="1416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Atingir cobertura universal dos serviços de saúde</a:t>
          </a:r>
          <a:endParaRPr lang="pt-BR" sz="1800" kern="1200" dirty="0"/>
        </a:p>
      </dsp:txBody>
      <dsp:txXfrm>
        <a:off x="4694017" y="1313499"/>
        <a:ext cx="1577292" cy="1333441"/>
      </dsp:txXfrm>
    </dsp:sp>
    <dsp:sp modelId="{FFE569A6-EC49-204F-80EC-B21BD537E60B}">
      <dsp:nvSpPr>
        <dsp:cNvPr id="0" name=""/>
        <dsp:cNvSpPr/>
      </dsp:nvSpPr>
      <dsp:spPr>
        <a:xfrm>
          <a:off x="6478821" y="1774347"/>
          <a:ext cx="351975" cy="411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/>
        </a:p>
      </dsp:txBody>
      <dsp:txXfrm>
        <a:off x="6478821" y="1856696"/>
        <a:ext cx="246383" cy="247047"/>
      </dsp:txXfrm>
    </dsp:sp>
    <dsp:sp modelId="{598D9A14-DA7A-9641-BDA5-0C008F7D0D7B}">
      <dsp:nvSpPr>
        <dsp:cNvPr id="0" name=""/>
        <dsp:cNvSpPr/>
      </dsp:nvSpPr>
      <dsp:spPr>
        <a:xfrm>
          <a:off x="6976900" y="1272014"/>
          <a:ext cx="1660262" cy="14164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Melhorar a duração e qualidade de vida da população</a:t>
          </a:r>
          <a:endParaRPr lang="pt-BR" sz="1800" kern="1200" dirty="0"/>
        </a:p>
      </dsp:txBody>
      <dsp:txXfrm>
        <a:off x="7018385" y="1313499"/>
        <a:ext cx="1577292" cy="13334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75A4B-825F-4EC5-8288-BCC265548C54}">
      <dsp:nvSpPr>
        <dsp:cNvPr id="0" name=""/>
        <dsp:cNvSpPr/>
      </dsp:nvSpPr>
      <dsp:spPr>
        <a:xfrm>
          <a:off x="3322407" y="1076599"/>
          <a:ext cx="1934196" cy="19341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800" kern="1200" dirty="0" smtClean="0"/>
            <a:t>SOA</a:t>
          </a:r>
          <a:endParaRPr lang="en-US" sz="4800" kern="1200" dirty="0"/>
        </a:p>
      </dsp:txBody>
      <dsp:txXfrm>
        <a:off x="3605663" y="1359855"/>
        <a:ext cx="1367684" cy="1367684"/>
      </dsp:txXfrm>
    </dsp:sp>
    <dsp:sp modelId="{836FC71B-D566-4976-A799-828941DFF954}">
      <dsp:nvSpPr>
        <dsp:cNvPr id="0" name=""/>
        <dsp:cNvSpPr/>
      </dsp:nvSpPr>
      <dsp:spPr>
        <a:xfrm rot="12319762">
          <a:off x="1555135" y="831362"/>
          <a:ext cx="1976760" cy="5512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592116-C750-4BD9-806D-702D21F08E40}">
      <dsp:nvSpPr>
        <dsp:cNvPr id="0" name=""/>
        <dsp:cNvSpPr/>
      </dsp:nvSpPr>
      <dsp:spPr>
        <a:xfrm>
          <a:off x="432046" y="37"/>
          <a:ext cx="2185248" cy="1469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Pessoas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Empoderar os tomadores de decisão</a:t>
          </a:r>
          <a:endParaRPr lang="en-US" sz="1200" kern="1200" dirty="0"/>
        </a:p>
      </dsp:txBody>
      <dsp:txXfrm>
        <a:off x="475101" y="43092"/>
        <a:ext cx="2099138" cy="1383879"/>
      </dsp:txXfrm>
    </dsp:sp>
    <dsp:sp modelId="{8424E124-7533-4EDA-A4D7-31ED078D5E04}">
      <dsp:nvSpPr>
        <dsp:cNvPr id="0" name=""/>
        <dsp:cNvSpPr/>
      </dsp:nvSpPr>
      <dsp:spPr>
        <a:xfrm rot="20087394">
          <a:off x="5145536" y="841219"/>
          <a:ext cx="1989535" cy="5512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5D87CC-A47D-4C90-96B8-2D5C87A15F26}">
      <dsp:nvSpPr>
        <dsp:cNvPr id="0" name=""/>
        <dsp:cNvSpPr/>
      </dsp:nvSpPr>
      <dsp:spPr>
        <a:xfrm>
          <a:off x="5976665" y="37"/>
          <a:ext cx="2185248" cy="1469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Processos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kern="1200" dirty="0" smtClean="0"/>
            <a:t>Alinhar a TI com a operação do negócio</a:t>
          </a:r>
          <a:endParaRPr lang="en-US" sz="1200" kern="1200" dirty="0"/>
        </a:p>
      </dsp:txBody>
      <dsp:txXfrm>
        <a:off x="6019720" y="43092"/>
        <a:ext cx="2099138" cy="1383879"/>
      </dsp:txXfrm>
    </dsp:sp>
    <dsp:sp modelId="{7189A6AE-036F-4F2C-AB43-20D53D3F3D33}">
      <dsp:nvSpPr>
        <dsp:cNvPr id="0" name=""/>
        <dsp:cNvSpPr/>
      </dsp:nvSpPr>
      <dsp:spPr>
        <a:xfrm rot="1350900">
          <a:off x="5154832" y="2642656"/>
          <a:ext cx="2003382" cy="5512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23F4AA-0749-4BB2-AC4A-781C6ADB7A66}">
      <dsp:nvSpPr>
        <dsp:cNvPr id="0" name=""/>
        <dsp:cNvSpPr/>
      </dsp:nvSpPr>
      <dsp:spPr>
        <a:xfrm>
          <a:off x="6048661" y="2490823"/>
          <a:ext cx="2185248" cy="1469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Prática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Empregar as melhores práticas</a:t>
          </a:r>
          <a:endParaRPr lang="en-US" sz="1400" kern="1200" dirty="0"/>
        </a:p>
      </dsp:txBody>
      <dsp:txXfrm>
        <a:off x="6091716" y="2533878"/>
        <a:ext cx="2099138" cy="1383879"/>
      </dsp:txXfrm>
    </dsp:sp>
    <dsp:sp modelId="{62B7DF21-9692-4A86-9769-8AEFBF9B9E1C}">
      <dsp:nvSpPr>
        <dsp:cNvPr id="0" name=""/>
        <dsp:cNvSpPr/>
      </dsp:nvSpPr>
      <dsp:spPr>
        <a:xfrm rot="9423730">
          <a:off x="1640565" y="2537382"/>
          <a:ext cx="1849310" cy="55124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6F1544-ACCE-4CBB-85AC-375BDF844FE8}">
      <dsp:nvSpPr>
        <dsp:cNvPr id="0" name=""/>
        <dsp:cNvSpPr/>
      </dsp:nvSpPr>
      <dsp:spPr>
        <a:xfrm>
          <a:off x="504049" y="2448295"/>
          <a:ext cx="2185248" cy="1469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Plataforma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Aumentar a eficiência operacional</a:t>
          </a:r>
          <a:endParaRPr lang="en-US" sz="1400" kern="1200" dirty="0"/>
        </a:p>
      </dsp:txBody>
      <dsp:txXfrm>
        <a:off x="547104" y="2491350"/>
        <a:ext cx="2099138" cy="1383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C8DAF-EBAC-5645-9907-1669D71B2FCD}">
      <dsp:nvSpPr>
        <dsp:cNvPr id="0" name=""/>
        <dsp:cNvSpPr/>
      </dsp:nvSpPr>
      <dsp:spPr>
        <a:xfrm>
          <a:off x="2898212" y="1595584"/>
          <a:ext cx="3347574" cy="334757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5300" kern="1200" dirty="0" err="1" smtClean="0"/>
            <a:t>Moodle</a:t>
          </a:r>
          <a:endParaRPr lang="pt-BR" sz="5300" kern="1200" dirty="0"/>
        </a:p>
      </dsp:txBody>
      <dsp:txXfrm>
        <a:off x="3388453" y="2085825"/>
        <a:ext cx="2367092" cy="2367092"/>
      </dsp:txXfrm>
    </dsp:sp>
    <dsp:sp modelId="{ADF5A893-06FA-D240-9862-079914DA33F2}">
      <dsp:nvSpPr>
        <dsp:cNvPr id="0" name=""/>
        <dsp:cNvSpPr/>
      </dsp:nvSpPr>
      <dsp:spPr>
        <a:xfrm>
          <a:off x="3735106" y="254567"/>
          <a:ext cx="1673787" cy="1673787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Interação</a:t>
          </a:r>
          <a:endParaRPr lang="pt-BR" sz="2000" kern="1200" dirty="0"/>
        </a:p>
      </dsp:txBody>
      <dsp:txXfrm>
        <a:off x="3980226" y="499687"/>
        <a:ext cx="1183547" cy="1183547"/>
      </dsp:txXfrm>
    </dsp:sp>
    <dsp:sp modelId="{59A3CAE0-645E-B148-BB69-0D6D0C4C6264}">
      <dsp:nvSpPr>
        <dsp:cNvPr id="0" name=""/>
        <dsp:cNvSpPr/>
      </dsp:nvSpPr>
      <dsp:spPr>
        <a:xfrm>
          <a:off x="5621231" y="3521432"/>
          <a:ext cx="1673787" cy="1673787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Avaliação</a:t>
          </a:r>
          <a:endParaRPr lang="pt-BR" sz="2000" kern="1200" dirty="0"/>
        </a:p>
      </dsp:txBody>
      <dsp:txXfrm>
        <a:off x="5866351" y="3766552"/>
        <a:ext cx="1183547" cy="1183547"/>
      </dsp:txXfrm>
    </dsp:sp>
    <dsp:sp modelId="{8FF5B6E0-4B7E-E447-9558-A47D5EC6E909}">
      <dsp:nvSpPr>
        <dsp:cNvPr id="0" name=""/>
        <dsp:cNvSpPr/>
      </dsp:nvSpPr>
      <dsp:spPr>
        <a:xfrm>
          <a:off x="1848980" y="3521432"/>
          <a:ext cx="1673787" cy="167378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Conteúdo</a:t>
          </a:r>
          <a:endParaRPr lang="pt-BR" sz="2000" kern="1200" dirty="0"/>
        </a:p>
      </dsp:txBody>
      <dsp:txXfrm>
        <a:off x="2094100" y="3766552"/>
        <a:ext cx="1183547" cy="1183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2F2F3-9935-6246-A874-DB99FA64DDAF}">
      <dsp:nvSpPr>
        <dsp:cNvPr id="0" name=""/>
        <dsp:cNvSpPr/>
      </dsp:nvSpPr>
      <dsp:spPr>
        <a:xfrm>
          <a:off x="112337" y="947501"/>
          <a:ext cx="1655343" cy="545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Autenticação</a:t>
          </a:r>
          <a:endParaRPr lang="pt-BR" sz="2000" kern="1200" dirty="0"/>
        </a:p>
      </dsp:txBody>
      <dsp:txXfrm>
        <a:off x="112337" y="947501"/>
        <a:ext cx="1655343" cy="545510"/>
      </dsp:txXfrm>
    </dsp:sp>
    <dsp:sp modelId="{E1FF110C-049B-7440-8957-5378E10DD775}">
      <dsp:nvSpPr>
        <dsp:cNvPr id="0" name=""/>
        <dsp:cNvSpPr/>
      </dsp:nvSpPr>
      <dsp:spPr>
        <a:xfrm>
          <a:off x="112337" y="2097795"/>
          <a:ext cx="1655343" cy="102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UFMG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err="1" smtClean="0"/>
            <a:t>UFPel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CNPS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SE/UNA-SUS</a:t>
          </a:r>
          <a:endParaRPr lang="pt-BR" sz="1600" kern="1200" dirty="0"/>
        </a:p>
      </dsp:txBody>
      <dsp:txXfrm>
        <a:off x="112337" y="2097795"/>
        <a:ext cx="1655343" cy="1022021"/>
      </dsp:txXfrm>
    </dsp:sp>
    <dsp:sp modelId="{8CBCD7F3-B2E4-F74F-A12E-3221903017BF}">
      <dsp:nvSpPr>
        <dsp:cNvPr id="0" name=""/>
        <dsp:cNvSpPr/>
      </dsp:nvSpPr>
      <dsp:spPr>
        <a:xfrm>
          <a:off x="110456" y="781590"/>
          <a:ext cx="131675" cy="131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87A44-AD4F-0A42-BD63-7CE00DBE8CFC}">
      <dsp:nvSpPr>
        <dsp:cNvPr id="0" name=""/>
        <dsp:cNvSpPr/>
      </dsp:nvSpPr>
      <dsp:spPr>
        <a:xfrm>
          <a:off x="202629" y="597245"/>
          <a:ext cx="131675" cy="131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4DDFCF-CF61-E044-A14A-114B8E59C1A4}">
      <dsp:nvSpPr>
        <dsp:cNvPr id="0" name=""/>
        <dsp:cNvSpPr/>
      </dsp:nvSpPr>
      <dsp:spPr>
        <a:xfrm>
          <a:off x="423843" y="634114"/>
          <a:ext cx="206917" cy="2069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19E37B-8391-1848-A9AA-990F47E1E753}">
      <dsp:nvSpPr>
        <dsp:cNvPr id="0" name=""/>
        <dsp:cNvSpPr/>
      </dsp:nvSpPr>
      <dsp:spPr>
        <a:xfrm>
          <a:off x="608188" y="431335"/>
          <a:ext cx="131675" cy="131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CECA0A-BCFB-E54C-96BA-2FE636CB31B5}">
      <dsp:nvSpPr>
        <dsp:cNvPr id="0" name=""/>
        <dsp:cNvSpPr/>
      </dsp:nvSpPr>
      <dsp:spPr>
        <a:xfrm>
          <a:off x="847836" y="357597"/>
          <a:ext cx="131675" cy="131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23915B-0AF5-C74F-8477-97FCBA7324DD}">
      <dsp:nvSpPr>
        <dsp:cNvPr id="0" name=""/>
        <dsp:cNvSpPr/>
      </dsp:nvSpPr>
      <dsp:spPr>
        <a:xfrm>
          <a:off x="1142789" y="486638"/>
          <a:ext cx="131675" cy="131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647429-324B-4547-A838-E2DE1809B947}">
      <dsp:nvSpPr>
        <dsp:cNvPr id="0" name=""/>
        <dsp:cNvSpPr/>
      </dsp:nvSpPr>
      <dsp:spPr>
        <a:xfrm>
          <a:off x="1327134" y="578811"/>
          <a:ext cx="206917" cy="2069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486E40-AAD3-6149-B7FE-51C9EB452FC4}">
      <dsp:nvSpPr>
        <dsp:cNvPr id="0" name=""/>
        <dsp:cNvSpPr/>
      </dsp:nvSpPr>
      <dsp:spPr>
        <a:xfrm>
          <a:off x="1585217" y="781590"/>
          <a:ext cx="131675" cy="131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ADF245-8EFF-804B-91BA-620D47EF35AA}">
      <dsp:nvSpPr>
        <dsp:cNvPr id="0" name=""/>
        <dsp:cNvSpPr/>
      </dsp:nvSpPr>
      <dsp:spPr>
        <a:xfrm>
          <a:off x="1695824" y="984370"/>
          <a:ext cx="131675" cy="131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33CB3-410E-124C-83FC-16ACD2A5E441}">
      <dsp:nvSpPr>
        <dsp:cNvPr id="0" name=""/>
        <dsp:cNvSpPr/>
      </dsp:nvSpPr>
      <dsp:spPr>
        <a:xfrm>
          <a:off x="737229" y="597245"/>
          <a:ext cx="338592" cy="3385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3F6E5E-B0F1-6344-939F-2B106FDC7175}">
      <dsp:nvSpPr>
        <dsp:cNvPr id="0" name=""/>
        <dsp:cNvSpPr/>
      </dsp:nvSpPr>
      <dsp:spPr>
        <a:xfrm>
          <a:off x="18284" y="1297756"/>
          <a:ext cx="131675" cy="131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D37A11-6E53-CD41-ACEF-FEB140F36A1A}">
      <dsp:nvSpPr>
        <dsp:cNvPr id="0" name=""/>
        <dsp:cNvSpPr/>
      </dsp:nvSpPr>
      <dsp:spPr>
        <a:xfrm>
          <a:off x="128891" y="1463667"/>
          <a:ext cx="206917" cy="2069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DF2255-F71F-144B-A3E3-05F46F55AB8B}">
      <dsp:nvSpPr>
        <dsp:cNvPr id="0" name=""/>
        <dsp:cNvSpPr/>
      </dsp:nvSpPr>
      <dsp:spPr>
        <a:xfrm>
          <a:off x="405408" y="1611143"/>
          <a:ext cx="300971" cy="300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631F6C-D268-AD4A-BC5C-2328F1840EBF}">
      <dsp:nvSpPr>
        <dsp:cNvPr id="0" name=""/>
        <dsp:cNvSpPr/>
      </dsp:nvSpPr>
      <dsp:spPr>
        <a:xfrm>
          <a:off x="792533" y="1850792"/>
          <a:ext cx="131675" cy="131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C5CBD-36B2-CA41-BB03-BA0A79E656A6}">
      <dsp:nvSpPr>
        <dsp:cNvPr id="0" name=""/>
        <dsp:cNvSpPr/>
      </dsp:nvSpPr>
      <dsp:spPr>
        <a:xfrm>
          <a:off x="866271" y="1611143"/>
          <a:ext cx="206917" cy="2069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DE12FF-6D71-0F4E-9070-A6B1E1900100}">
      <dsp:nvSpPr>
        <dsp:cNvPr id="0" name=""/>
        <dsp:cNvSpPr/>
      </dsp:nvSpPr>
      <dsp:spPr>
        <a:xfrm>
          <a:off x="1050616" y="1869226"/>
          <a:ext cx="131675" cy="131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2D02E8-690E-4047-8B75-19DCEAEEB057}">
      <dsp:nvSpPr>
        <dsp:cNvPr id="0" name=""/>
        <dsp:cNvSpPr/>
      </dsp:nvSpPr>
      <dsp:spPr>
        <a:xfrm>
          <a:off x="1216527" y="1574274"/>
          <a:ext cx="300971" cy="3009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38E492-ADCF-A743-8062-6807D96CC7FF}">
      <dsp:nvSpPr>
        <dsp:cNvPr id="0" name=""/>
        <dsp:cNvSpPr/>
      </dsp:nvSpPr>
      <dsp:spPr>
        <a:xfrm>
          <a:off x="1622086" y="1500536"/>
          <a:ext cx="206917" cy="2069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0D1918-4BEC-FD49-9C5A-27BEC14D11CB}">
      <dsp:nvSpPr>
        <dsp:cNvPr id="0" name=""/>
        <dsp:cNvSpPr/>
      </dsp:nvSpPr>
      <dsp:spPr>
        <a:xfrm>
          <a:off x="1829004" y="633808"/>
          <a:ext cx="607688" cy="116014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9FF6D8-2E51-C447-9A2A-16225878CFA3}">
      <dsp:nvSpPr>
        <dsp:cNvPr id="0" name=""/>
        <dsp:cNvSpPr/>
      </dsp:nvSpPr>
      <dsp:spPr>
        <a:xfrm>
          <a:off x="2436692" y="634371"/>
          <a:ext cx="1657332" cy="116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Permissão</a:t>
          </a:r>
          <a:endParaRPr lang="pt-BR" sz="2000" kern="1200" dirty="0"/>
        </a:p>
      </dsp:txBody>
      <dsp:txXfrm>
        <a:off x="2436692" y="634371"/>
        <a:ext cx="1657332" cy="1160132"/>
      </dsp:txXfrm>
    </dsp:sp>
    <dsp:sp modelId="{F1030815-FBE6-6645-90C4-C5604284710A}">
      <dsp:nvSpPr>
        <dsp:cNvPr id="0" name=""/>
        <dsp:cNvSpPr/>
      </dsp:nvSpPr>
      <dsp:spPr>
        <a:xfrm>
          <a:off x="2436692" y="2097795"/>
          <a:ext cx="1657332" cy="102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Módulo de Matrícula – Integração com Plataforma Arouca</a:t>
          </a:r>
          <a:endParaRPr lang="pt-BR" sz="1500" kern="1200" dirty="0"/>
        </a:p>
      </dsp:txBody>
      <dsp:txXfrm>
        <a:off x="2436692" y="2097795"/>
        <a:ext cx="1657332" cy="1022021"/>
      </dsp:txXfrm>
    </dsp:sp>
    <dsp:sp modelId="{0EA7D3EA-B5EF-DE42-A91E-79E81EF81341}">
      <dsp:nvSpPr>
        <dsp:cNvPr id="0" name=""/>
        <dsp:cNvSpPr/>
      </dsp:nvSpPr>
      <dsp:spPr>
        <a:xfrm>
          <a:off x="4094024" y="633808"/>
          <a:ext cx="607688" cy="116014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EFB272-97D9-884B-AE28-131FAA4A78F0}">
      <dsp:nvSpPr>
        <dsp:cNvPr id="0" name=""/>
        <dsp:cNvSpPr/>
      </dsp:nvSpPr>
      <dsp:spPr>
        <a:xfrm>
          <a:off x="4701713" y="634371"/>
          <a:ext cx="1657332" cy="1160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Atividades</a:t>
          </a:r>
          <a:endParaRPr lang="pt-BR" sz="2000" kern="1200" dirty="0"/>
        </a:p>
      </dsp:txBody>
      <dsp:txXfrm>
        <a:off x="4701713" y="634371"/>
        <a:ext cx="1657332" cy="1160132"/>
      </dsp:txXfrm>
    </dsp:sp>
    <dsp:sp modelId="{C82391FA-577E-9D4D-A87C-9515DAB703BE}">
      <dsp:nvSpPr>
        <dsp:cNvPr id="0" name=""/>
        <dsp:cNvSpPr/>
      </dsp:nvSpPr>
      <dsp:spPr>
        <a:xfrm>
          <a:off x="4701713" y="1887448"/>
          <a:ext cx="1657332" cy="1442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Páginas Web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Celulares / </a:t>
          </a:r>
          <a:r>
            <a:rPr lang="pt-BR" sz="1600" kern="1200" dirty="0" err="1" smtClean="0"/>
            <a:t>Tablets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Aplicações externas (LTI)</a:t>
          </a:r>
          <a:endParaRPr lang="pt-BR" sz="1600" kern="1200" dirty="0"/>
        </a:p>
      </dsp:txBody>
      <dsp:txXfrm>
        <a:off x="4701713" y="1887448"/>
        <a:ext cx="1657332" cy="1442716"/>
      </dsp:txXfrm>
    </dsp:sp>
    <dsp:sp modelId="{300F03B2-279A-6747-BDBF-28639C8CDABB}">
      <dsp:nvSpPr>
        <dsp:cNvPr id="0" name=""/>
        <dsp:cNvSpPr/>
      </dsp:nvSpPr>
      <dsp:spPr>
        <a:xfrm>
          <a:off x="6359045" y="633808"/>
          <a:ext cx="607688" cy="1160143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E826A1-ADDF-A043-97FC-F3DF223F5AB0}">
      <dsp:nvSpPr>
        <dsp:cNvPr id="0" name=""/>
        <dsp:cNvSpPr/>
      </dsp:nvSpPr>
      <dsp:spPr>
        <a:xfrm>
          <a:off x="7091033" y="551505"/>
          <a:ext cx="1408732" cy="14087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err="1" smtClean="0"/>
            <a:t>Consoli-dação</a:t>
          </a:r>
          <a:endParaRPr lang="pt-BR" sz="2000" kern="1200" dirty="0"/>
        </a:p>
      </dsp:txBody>
      <dsp:txXfrm>
        <a:off x="7297337" y="757809"/>
        <a:ext cx="996124" cy="996124"/>
      </dsp:txXfrm>
    </dsp:sp>
    <dsp:sp modelId="{ECD69453-9B77-F14C-8CA7-1998ABE0C3FF}">
      <dsp:nvSpPr>
        <dsp:cNvPr id="0" name=""/>
        <dsp:cNvSpPr/>
      </dsp:nvSpPr>
      <dsp:spPr>
        <a:xfrm>
          <a:off x="6966733" y="2097795"/>
          <a:ext cx="1657332" cy="1022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err="1" smtClean="0"/>
            <a:t>Moodle</a:t>
          </a:r>
          <a:endParaRPr lang="pt-B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/>
            <a:t>Plataforma Arouca</a:t>
          </a:r>
          <a:endParaRPr lang="pt-BR" sz="1600" kern="1200" dirty="0"/>
        </a:p>
      </dsp:txBody>
      <dsp:txXfrm>
        <a:off x="6966733" y="2097795"/>
        <a:ext cx="1657332" cy="1022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19016F-0800-4C29-BD4B-5FF4FE5159A1}" type="datetimeFigureOut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E463A92-F950-4AD5-BB69-1D14845C59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459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CA60AC-337E-4BEE-8AD1-F6B57E79735A}" type="datetimeFigureOut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85C9930-8556-4D80-841F-FE8AF5B668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625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•"/>
            </a:pPr>
            <a:r>
              <a:rPr lang="pt-BR" dirty="0" smtClean="0"/>
              <a:t>Foco da apresentação do </a:t>
            </a:r>
            <a:r>
              <a:rPr lang="pt-BR" dirty="0" err="1" smtClean="0"/>
              <a:t>Frenk</a:t>
            </a:r>
            <a:r>
              <a:rPr lang="pt-BR" dirty="0" smtClean="0"/>
              <a:t> foi a experiência com</a:t>
            </a:r>
            <a:r>
              <a:rPr lang="pt-BR" baseline="0" dirty="0" smtClean="0"/>
              <a:t> MOOC, aumento de escala educacional e riqueza do debate e engajamento</a:t>
            </a:r>
          </a:p>
          <a:p>
            <a:pPr marL="171450" indent="-171450">
              <a:buFontTx/>
              <a:buChar char="•"/>
            </a:pPr>
            <a:r>
              <a:rPr lang="pt-BR" baseline="0" dirty="0" smtClean="0"/>
              <a:t>Nosso modelo é melhor que o dos MOOC para países como os nossos.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C9930-8556-4D80-841F-FE8AF5B6680E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219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Curso de ética em pesquisa no forno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Curso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co-infecção</a:t>
            </a:r>
            <a:r>
              <a:rPr lang="pt-BR" baseline="0" dirty="0" smtClean="0"/>
              <a:t> TB e HIV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C9930-8556-4D80-841F-FE8AF5B6680E}" type="slidenum">
              <a:rPr lang="pt-BR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27</a:t>
            </a:fld>
            <a:endParaRPr lang="pt-B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1796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Curso de ética em pesquisa no forno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Curso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co-infecção</a:t>
            </a:r>
            <a:r>
              <a:rPr lang="pt-BR" baseline="0" dirty="0" smtClean="0"/>
              <a:t> TB e HIV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C9930-8556-4D80-841F-FE8AF5B6680E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29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- Biblioteca Caixas azuis = </a:t>
            </a:r>
            <a:r>
              <a:rPr lang="pt-BR" dirty="0" err="1" smtClean="0"/>
              <a:t>pólo</a:t>
            </a:r>
            <a:r>
              <a:rPr lang="pt-BR" dirty="0" smtClean="0"/>
              <a:t> de educação a distância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C9930-8556-4D80-841F-FE8AF5B6680E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362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</a:t>
            </a:r>
            <a:r>
              <a:rPr lang="pt-BR" baseline="0" dirty="0" smtClean="0"/>
              <a:t> Mobile Health – uso cotidiano e independente do equipamento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C9930-8556-4D80-841F-FE8AF5B6680E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97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- Não precisamos dos seus bancos de dados / mailing</a:t>
            </a:r>
            <a:r>
              <a:rPr lang="pt-BR" baseline="0" dirty="0" smtClean="0"/>
              <a:t> de clientes!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C9930-8556-4D80-841F-FE8AF5B6680E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403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Tampouco queremos vender software!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C9930-8556-4D80-841F-FE8AF5B6680E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763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3841" y="808264"/>
            <a:ext cx="5907054" cy="4043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Termo</a:t>
            </a:r>
            <a:r>
              <a:rPr lang="en-US" dirty="0" smtClean="0"/>
              <a:t> de </a:t>
            </a:r>
            <a:r>
              <a:rPr lang="en-US" dirty="0" err="1" smtClean="0"/>
              <a:t>Coperação</a:t>
            </a:r>
            <a:r>
              <a:rPr lang="en-US" dirty="0" smtClean="0"/>
              <a:t> entre </a:t>
            </a:r>
            <a:r>
              <a:rPr lang="en-US" dirty="0" err="1" smtClean="0"/>
              <a:t>instituição</a:t>
            </a:r>
            <a:r>
              <a:rPr lang="en-US" dirty="0" smtClean="0"/>
              <a:t> </a:t>
            </a:r>
            <a:r>
              <a:rPr lang="en-US" dirty="0" err="1" smtClean="0"/>
              <a:t>escolhida</a:t>
            </a:r>
            <a:r>
              <a:rPr lang="en-US" dirty="0" smtClean="0"/>
              <a:t> e </a:t>
            </a:r>
            <a:r>
              <a:rPr lang="en-US" dirty="0" err="1" smtClean="0"/>
              <a:t>Fiocruz</a:t>
            </a:r>
            <a:endParaRPr lang="en-US" smtClean="0"/>
          </a:p>
          <a:p>
            <a:r>
              <a:rPr lang="en-US" smtClean="0"/>
              <a:t>Plano </a:t>
            </a:r>
            <a:r>
              <a:rPr lang="en-US" dirty="0" err="1" smtClean="0"/>
              <a:t>financeiro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53929-B3D5-A143-B822-5EE19E6140A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50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Olha o nosso geoprocessamento aí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C9930-8556-4D80-841F-FE8AF5B6680E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702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pt-BR" dirty="0" smtClean="0"/>
              <a:t>Curso de ética em pesquisa no forno</a:t>
            </a:r>
          </a:p>
          <a:p>
            <a:pPr marL="171450" indent="-171450">
              <a:buFontTx/>
              <a:buChar char="-"/>
            </a:pPr>
            <a:r>
              <a:rPr lang="pt-BR" dirty="0" smtClean="0"/>
              <a:t>Curso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co-infecção</a:t>
            </a:r>
            <a:r>
              <a:rPr lang="pt-BR" baseline="0" dirty="0" smtClean="0"/>
              <a:t> TB e HIV</a:t>
            </a:r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5C9930-8556-4D80-841F-FE8AF5B6680E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9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4"/>
          <p:cNvSpPr>
            <a:spLocks noChangeArrowheads="1"/>
          </p:cNvSpPr>
          <p:nvPr userDrawn="1"/>
        </p:nvSpPr>
        <p:spPr bwMode="auto">
          <a:xfrm>
            <a:off x="3059117" y="4813305"/>
            <a:ext cx="2723750" cy="46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1" rIns="91404" bIns="45701">
            <a:spAutoFit/>
          </a:bodyPr>
          <a:lstStyle/>
          <a:p>
            <a:r>
              <a:rPr lang="pt-BR" sz="2400" b="1">
                <a:solidFill>
                  <a:srgbClr val="135DAB"/>
                </a:solidFill>
              </a:rPr>
              <a:t>www.unasus.gov.br</a:t>
            </a:r>
          </a:p>
        </p:txBody>
      </p:sp>
      <p:pic>
        <p:nvPicPr>
          <p:cNvPr id="5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2825" y="841375"/>
            <a:ext cx="4572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325047"/>
            <a:ext cx="8229600" cy="652467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468325" y="2857884"/>
            <a:ext cx="8207375" cy="479681"/>
          </a:xfrm>
        </p:spPr>
        <p:txBody>
          <a:bodyPr>
            <a:noAutofit/>
          </a:bodyPr>
          <a:lstStyle>
            <a:lvl1pPr marL="0" indent="0" algn="ctr">
              <a:buNone/>
              <a:defRPr sz="4000">
                <a:solidFill>
                  <a:srgbClr val="00B1F0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43661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 userDrawn="1"/>
        </p:nvCxnSpPr>
        <p:spPr>
          <a:xfrm>
            <a:off x="250827" y="877888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5"/>
          <p:cNvSpPr>
            <a:spLocks noChangeArrowheads="1"/>
          </p:cNvSpPr>
          <p:nvPr userDrawn="1"/>
        </p:nvSpPr>
        <p:spPr bwMode="auto">
          <a:xfrm>
            <a:off x="250835" y="5318125"/>
            <a:ext cx="13763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ctr"/>
          <a:lstStyle/>
          <a:p>
            <a:r>
              <a:rPr lang="pt-BR" sz="1600" b="1">
                <a:solidFill>
                  <a:schemeClr val="bg1"/>
                </a:solidFill>
              </a:rPr>
              <a:t>unasus.gov.br</a:t>
            </a:r>
          </a:p>
        </p:txBody>
      </p:sp>
      <p:pic>
        <p:nvPicPr>
          <p:cNvPr id="10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60" y="277813"/>
            <a:ext cx="1927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191138" y="488744"/>
            <a:ext cx="4398114" cy="29966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B1F0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>
          <a:xfrm>
            <a:off x="250827" y="4777052"/>
            <a:ext cx="8642350" cy="300302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quarter" idx="16"/>
          </p:nvPr>
        </p:nvSpPr>
        <p:spPr>
          <a:xfrm>
            <a:off x="250827" y="1057022"/>
            <a:ext cx="8642350" cy="3600979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t-BR" noProof="0" smtClean="0"/>
              <a:t>Clique no ícone para adicionar mídia</a:t>
            </a:r>
            <a:endParaRPr lang="pt-BR" noProof="0" dirty="0"/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173887" y="222348"/>
            <a:ext cx="4686146" cy="432048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7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PT Sans" charset="0"/>
                <a:cs typeface="Arial" pitchFamily="34" charset="0"/>
              </a:defRPr>
            </a:lvl1pPr>
          </a:lstStyle>
          <a:p>
            <a:pPr>
              <a:defRPr/>
            </a:pPr>
            <a:fld id="{1AC6B078-B3DE-4C69-9E6A-6D86A58F0C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23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T Sans" charset="0"/>
                <a:cs typeface="Arial" pitchFamily="34" charset="0"/>
              </a:defRPr>
            </a:lvl1pPr>
          </a:lstStyle>
          <a:p>
            <a:pPr>
              <a:defRPr/>
            </a:pPr>
            <a:fld id="{41A38AA0-C0AA-44DA-BB91-7FACA9AD39E2}" type="datetimeFigureOut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PT Sans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PT Sans" charset="0"/>
                <a:cs typeface="Arial" pitchFamily="34" charset="0"/>
              </a:defRPr>
            </a:lvl1pPr>
          </a:lstStyle>
          <a:p>
            <a:pPr>
              <a:defRPr/>
            </a:pPr>
            <a:fld id="{0972A934-BC6D-474F-A3E6-AC0A6E16F17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29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65"/>
            <a:ext cx="7772400" cy="122502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lIns="91404" tIns="45701" rIns="91404" bIns="4570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9D46C2E-89A7-41D5-B8F5-D3AFE1A13AEB}" type="datetimeFigureOut">
              <a:rPr lang="pt-BR"/>
              <a:pPr>
                <a:defRPr/>
              </a:pPr>
              <a:t>04/09/2014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lIns="91404" tIns="45701" rIns="91404" bIns="4570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FCFDD2-F496-4786-9581-B5F25A6DC4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159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rpo (Texto e Conteúd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758880" y="5296969"/>
            <a:ext cx="2133600" cy="304271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191138" y="488744"/>
            <a:ext cx="4398114" cy="29966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B1F0"/>
                </a:solidFill>
              </a:defRPr>
            </a:lvl1pPr>
          </a:lstStyle>
          <a:p>
            <a:pPr lvl="0"/>
            <a:r>
              <a:rPr lang="pt-BR" dirty="0" smtClean="0"/>
              <a:t>Clique para editar o subtítulo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251520" y="87728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5"/>
          <p:cNvSpPr>
            <a:spLocks noGrp="1"/>
          </p:cNvSpPr>
          <p:nvPr>
            <p:ph type="body" sz="quarter" idx="14"/>
          </p:nvPr>
        </p:nvSpPr>
        <p:spPr>
          <a:xfrm>
            <a:off x="250837" y="1057012"/>
            <a:ext cx="4321175" cy="3960812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5"/>
          </p:nvPr>
        </p:nvSpPr>
        <p:spPr>
          <a:xfrm>
            <a:off x="4716465" y="1057020"/>
            <a:ext cx="4176712" cy="3960729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13" name="Retângulo 12"/>
          <p:cNvSpPr/>
          <p:nvPr userDrawn="1"/>
        </p:nvSpPr>
        <p:spPr>
          <a:xfrm>
            <a:off x="251520" y="5317783"/>
            <a:ext cx="2088232" cy="282129"/>
          </a:xfrm>
          <a:prstGeom prst="rect">
            <a:avLst/>
          </a:prstGeom>
        </p:spPr>
        <p:txBody>
          <a:bodyPr vert="horz" lIns="91404" tIns="45701" rIns="91404" bIns="45701" rtlCol="0" anchor="ctr"/>
          <a:lstStyle/>
          <a:p>
            <a:pPr lvl="0"/>
            <a:r>
              <a:rPr lang="pt-BR" sz="1600" b="1" dirty="0" smtClean="0">
                <a:solidFill>
                  <a:schemeClr val="bg1"/>
                </a:solidFill>
                <a:latin typeface="PT Sans" pitchFamily="34" charset="0"/>
              </a:rPr>
              <a:t>www.unasus.gov.br</a:t>
            </a:r>
            <a:endParaRPr lang="pt-BR" sz="1600" b="1" dirty="0">
              <a:solidFill>
                <a:schemeClr val="bg1"/>
              </a:solidFill>
              <a:latin typeface="PT Sans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950" y="277705"/>
            <a:ext cx="1926530" cy="506429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73887" y="222348"/>
            <a:ext cx="4686146" cy="432048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pt-BR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15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758880" y="5296969"/>
            <a:ext cx="2133600" cy="304271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191138" y="488744"/>
            <a:ext cx="4398114" cy="29966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B1F0"/>
                </a:solidFill>
              </a:defRPr>
            </a:lvl1pPr>
          </a:lstStyle>
          <a:p>
            <a:pPr lvl="0"/>
            <a:r>
              <a:rPr lang="pt-BR" dirty="0" smtClean="0"/>
              <a:t>Clique para editar o subtítulo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251520" y="87728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 userDrawn="1"/>
        </p:nvSpPr>
        <p:spPr>
          <a:xfrm>
            <a:off x="251520" y="5317783"/>
            <a:ext cx="2160240" cy="282129"/>
          </a:xfrm>
          <a:prstGeom prst="rect">
            <a:avLst/>
          </a:prstGeom>
        </p:spPr>
        <p:txBody>
          <a:bodyPr vert="horz" lIns="91404" tIns="45701" rIns="91404" bIns="45701" rtlCol="0" anchor="ctr"/>
          <a:lstStyle/>
          <a:p>
            <a:pPr lvl="0"/>
            <a:r>
              <a:rPr lang="pt-BR" sz="1600" b="1" dirty="0" smtClean="0">
                <a:solidFill>
                  <a:schemeClr val="bg1"/>
                </a:solidFill>
                <a:latin typeface="PT Sans" pitchFamily="34" charset="0"/>
              </a:rPr>
              <a:t>www.unasus.gov.br</a:t>
            </a:r>
            <a:endParaRPr lang="pt-BR" sz="1600" b="1" dirty="0">
              <a:solidFill>
                <a:schemeClr val="bg1"/>
              </a:solidFill>
              <a:latin typeface="PT Sans" pitchFamily="34" charset="0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4" hasCustomPrompt="1"/>
          </p:nvPr>
        </p:nvSpPr>
        <p:spPr>
          <a:xfrm>
            <a:off x="250827" y="1057022"/>
            <a:ext cx="8642350" cy="3600979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t-BR" dirty="0" smtClean="0"/>
              <a:t>Imagem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7" y="4777052"/>
            <a:ext cx="8642350" cy="300302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pt-BR" dirty="0" smtClean="0"/>
              <a:t>Clique aqui para editar a legenda da imagem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950" y="277705"/>
            <a:ext cx="1926530" cy="506429"/>
          </a:xfrm>
          <a:prstGeom prst="rect">
            <a:avLst/>
          </a:prstGeom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73887" y="222348"/>
            <a:ext cx="4686146" cy="432048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pt-BR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8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rpo (Tex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758880" y="5296969"/>
            <a:ext cx="2133600" cy="304271"/>
          </a:xfrm>
          <a:prstGeom prst="rect">
            <a:avLst/>
          </a:prstGeo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251520" y="87728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15"/>
          <p:cNvSpPr>
            <a:spLocks noGrp="1"/>
          </p:cNvSpPr>
          <p:nvPr>
            <p:ph type="body" sz="quarter" idx="14"/>
          </p:nvPr>
        </p:nvSpPr>
        <p:spPr>
          <a:xfrm>
            <a:off x="250827" y="1057012"/>
            <a:ext cx="8642350" cy="396081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 dirty="0"/>
          </a:p>
        </p:txBody>
      </p:sp>
      <p:sp>
        <p:nvSpPr>
          <p:cNvPr id="19" name="Retângulo 18"/>
          <p:cNvSpPr/>
          <p:nvPr userDrawn="1"/>
        </p:nvSpPr>
        <p:spPr>
          <a:xfrm>
            <a:off x="251520" y="5317783"/>
            <a:ext cx="1376146" cy="282129"/>
          </a:xfrm>
          <a:prstGeom prst="rect">
            <a:avLst/>
          </a:prstGeom>
        </p:spPr>
        <p:txBody>
          <a:bodyPr vert="horz" lIns="91404" tIns="45701" rIns="91404" bIns="45701" rtlCol="0" anchor="ctr"/>
          <a:lstStyle/>
          <a:p>
            <a:pPr lvl="0"/>
            <a:r>
              <a:rPr lang="pt-BR" sz="1600" b="1" dirty="0" smtClean="0">
                <a:solidFill>
                  <a:schemeClr val="bg1"/>
                </a:solidFill>
                <a:latin typeface="PT Sans" pitchFamily="34" charset="0"/>
              </a:rPr>
              <a:t>unasus.gov.br</a:t>
            </a:r>
            <a:endParaRPr lang="pt-BR" sz="1600" b="1" dirty="0">
              <a:solidFill>
                <a:schemeClr val="bg1"/>
              </a:solidFill>
              <a:latin typeface="PT Sans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277705"/>
            <a:ext cx="1926530" cy="506429"/>
          </a:xfrm>
          <a:prstGeom prst="rect">
            <a:avLst/>
          </a:prstGeom>
        </p:spPr>
      </p:pic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73886" y="222348"/>
            <a:ext cx="6702370" cy="618928"/>
          </a:xfr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99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250827" y="877888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5"/>
          <p:cNvSpPr>
            <a:spLocks noChangeArrowheads="1"/>
          </p:cNvSpPr>
          <p:nvPr userDrawn="1"/>
        </p:nvSpPr>
        <p:spPr bwMode="auto">
          <a:xfrm>
            <a:off x="250825" y="5318125"/>
            <a:ext cx="21605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06" tIns="35654" rIns="71306" bIns="35654" anchor="ctr"/>
          <a:lstStyle/>
          <a:p>
            <a:r>
              <a:rPr lang="pt-BR" sz="1500" b="1">
                <a:solidFill>
                  <a:prstClr val="white"/>
                </a:solidFill>
              </a:rPr>
              <a:t>www.unasus.gov.br</a:t>
            </a:r>
          </a:p>
        </p:txBody>
      </p:sp>
      <p:pic>
        <p:nvPicPr>
          <p:cNvPr id="6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57" y="277813"/>
            <a:ext cx="1927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191138" y="488741"/>
            <a:ext cx="4884918" cy="299661"/>
          </a:xfrm>
        </p:spPr>
        <p:txBody>
          <a:bodyPr>
            <a:noAutofit/>
          </a:bodyPr>
          <a:lstStyle>
            <a:lvl1pPr marL="0" indent="0" algn="l">
              <a:buNone/>
              <a:defRPr sz="1700" baseline="0">
                <a:solidFill>
                  <a:srgbClr val="00B1F0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3887" y="222348"/>
            <a:ext cx="4686146" cy="432048"/>
          </a:xfrm>
        </p:spPr>
        <p:txBody>
          <a:bodyPr anchor="t">
            <a:normAutofit/>
          </a:bodyPr>
          <a:lstStyle>
            <a:lvl1pPr algn="l">
              <a:defRPr sz="19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7271-C1BC-4E78-887C-95165F4B29C6}" type="slidenum">
              <a:rPr 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r>
              <a:rPr lang="pt-BR">
                <a:solidFill>
                  <a:prstClr val="white"/>
                </a:solidFill>
              </a:rPr>
              <a:t> </a:t>
            </a:r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3708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191138" y="488735"/>
            <a:ext cx="4884918" cy="299661"/>
          </a:xfrm>
        </p:spPr>
        <p:txBody>
          <a:bodyPr>
            <a:noAutofit/>
          </a:bodyPr>
          <a:lstStyle>
            <a:lvl1pPr marL="0" indent="0" algn="l">
              <a:buNone/>
              <a:defRPr sz="1620" baseline="0">
                <a:solidFill>
                  <a:srgbClr val="00B1F0"/>
                </a:solidFill>
              </a:defRPr>
            </a:lvl1pPr>
          </a:lstStyle>
          <a:p>
            <a:pPr lvl="0"/>
            <a:r>
              <a:rPr lang="pt-BR" dirty="0" smtClean="0"/>
              <a:t>Clique para editar o subtítulo</a:t>
            </a:r>
          </a:p>
        </p:txBody>
      </p:sp>
      <p:cxnSp>
        <p:nvCxnSpPr>
          <p:cNvPr id="10" name="Conector reto 9"/>
          <p:cNvCxnSpPr/>
          <p:nvPr userDrawn="1"/>
        </p:nvCxnSpPr>
        <p:spPr>
          <a:xfrm>
            <a:off x="251520" y="877280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 userDrawn="1"/>
        </p:nvSpPr>
        <p:spPr>
          <a:xfrm>
            <a:off x="251521" y="5317774"/>
            <a:ext cx="2016224" cy="282129"/>
          </a:xfrm>
          <a:prstGeom prst="rect">
            <a:avLst/>
          </a:prstGeom>
        </p:spPr>
        <p:txBody>
          <a:bodyPr vert="horz" lIns="82296" tIns="41148" rIns="82296" bIns="41148" rtlCol="0" anchor="ctr"/>
          <a:lstStyle/>
          <a:p>
            <a:r>
              <a:rPr lang="pt-BR" sz="1440" b="1" dirty="0" smtClean="0">
                <a:solidFill>
                  <a:prstClr val="white"/>
                </a:solidFill>
              </a:rPr>
              <a:t>unasus.gov.br</a:t>
            </a:r>
            <a:endParaRPr lang="pt-BR" sz="1440" b="1" dirty="0">
              <a:solidFill>
                <a:prstClr val="white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r>
              <a:rPr lang="pt-BR" smtClean="0">
                <a:solidFill>
                  <a:prstClr val="white"/>
                </a:solidFill>
              </a:rPr>
              <a:t> </a:t>
            </a:r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277696"/>
            <a:ext cx="1926530" cy="506429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3887" y="222348"/>
            <a:ext cx="4686146" cy="432048"/>
          </a:xfrm>
        </p:spPr>
        <p:txBody>
          <a:bodyPr anchor="t">
            <a:normAutofit/>
          </a:bodyPr>
          <a:lstStyle>
            <a:lvl1pPr algn="l">
              <a:defRPr sz="18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3779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FA2D1962-928B-4565-8EAC-2038DBD50300}" type="datetimeFigureOut">
              <a:rPr lang="pt-BR" smtClean="0"/>
              <a:t>04/09/2014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7A5A2-E223-4B6D-9728-55B13D607C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798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250827" y="877888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5"/>
          <p:cNvSpPr>
            <a:spLocks noChangeArrowheads="1"/>
          </p:cNvSpPr>
          <p:nvPr userDrawn="1"/>
        </p:nvSpPr>
        <p:spPr bwMode="auto">
          <a:xfrm>
            <a:off x="250825" y="5318125"/>
            <a:ext cx="2160588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ctr"/>
          <a:lstStyle/>
          <a:p>
            <a:r>
              <a:rPr lang="pt-BR" sz="1600" b="1">
                <a:solidFill>
                  <a:schemeClr val="bg1"/>
                </a:solidFill>
              </a:rPr>
              <a:t>www.unasus.gov.br</a:t>
            </a:r>
          </a:p>
        </p:txBody>
      </p:sp>
      <p:pic>
        <p:nvPicPr>
          <p:cNvPr id="6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60" y="277813"/>
            <a:ext cx="1927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191138" y="488744"/>
            <a:ext cx="4884918" cy="299661"/>
          </a:xfrm>
        </p:spPr>
        <p:txBody>
          <a:bodyPr>
            <a:noAutofit/>
          </a:bodyPr>
          <a:lstStyle>
            <a:lvl1pPr marL="0" indent="0" algn="l">
              <a:buNone/>
              <a:defRPr sz="1800" baseline="0">
                <a:solidFill>
                  <a:srgbClr val="00B1F0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73887" y="222348"/>
            <a:ext cx="4686146" cy="432048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07271-C1BC-4E78-887C-95165F4B29C6}" type="slidenum">
              <a:rPr lang="pt-BR"/>
              <a:pPr>
                <a:defRPr/>
              </a:pPr>
              <a:t>‹nº›</a:t>
            </a:fld>
            <a:r>
              <a:rPr lang="pt-BR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94166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á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 userDrawn="1"/>
        </p:nvCxnSpPr>
        <p:spPr>
          <a:xfrm>
            <a:off x="250827" y="877888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5"/>
          <p:cNvSpPr>
            <a:spLocks noChangeArrowheads="1"/>
          </p:cNvSpPr>
          <p:nvPr userDrawn="1"/>
        </p:nvSpPr>
        <p:spPr bwMode="auto">
          <a:xfrm>
            <a:off x="250835" y="5318125"/>
            <a:ext cx="13763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ctr"/>
          <a:lstStyle/>
          <a:p>
            <a:r>
              <a:rPr lang="pt-BR" sz="1600" b="1">
                <a:solidFill>
                  <a:schemeClr val="bg1"/>
                </a:solidFill>
              </a:rPr>
              <a:t>unasus.gov.br</a:t>
            </a:r>
          </a:p>
        </p:txBody>
      </p:sp>
      <p:sp>
        <p:nvSpPr>
          <p:cNvPr id="5" name="Retângulo 6"/>
          <p:cNvSpPr>
            <a:spLocks noChangeArrowheads="1"/>
          </p:cNvSpPr>
          <p:nvPr userDrawn="1"/>
        </p:nvSpPr>
        <p:spPr bwMode="auto">
          <a:xfrm>
            <a:off x="263525" y="336550"/>
            <a:ext cx="1541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/>
          <a:lstStyle/>
          <a:p>
            <a:r>
              <a:rPr lang="pt-BR" sz="3000" b="1">
                <a:solidFill>
                  <a:srgbClr val="135DAB"/>
                </a:solidFill>
              </a:rPr>
              <a:t>Sumário</a:t>
            </a:r>
          </a:p>
        </p:txBody>
      </p:sp>
      <p:pic>
        <p:nvPicPr>
          <p:cNvPr id="6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60" y="274638"/>
            <a:ext cx="1927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4"/>
          </p:nvPr>
        </p:nvSpPr>
        <p:spPr>
          <a:xfrm>
            <a:off x="250827" y="1057012"/>
            <a:ext cx="8642350" cy="3960812"/>
          </a:xfrm>
        </p:spPr>
        <p:txBody>
          <a:bodyPr/>
          <a:lstStyle>
            <a:lvl1pPr>
              <a:defRPr>
                <a:sym typeface="Wingdings" pitchFamily="2" charset="2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PT Sans" charset="0"/>
                <a:cs typeface="Arial" pitchFamily="34" charset="0"/>
              </a:defRPr>
            </a:lvl1pPr>
          </a:lstStyle>
          <a:p>
            <a:pPr>
              <a:defRPr/>
            </a:pPr>
            <a:fld id="{B30D7D76-1321-48F9-8AC5-99FCFD5F7BA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79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250827" y="877888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5"/>
          <p:cNvSpPr>
            <a:spLocks noChangeArrowheads="1"/>
          </p:cNvSpPr>
          <p:nvPr userDrawn="1"/>
        </p:nvSpPr>
        <p:spPr bwMode="auto">
          <a:xfrm>
            <a:off x="250835" y="5318125"/>
            <a:ext cx="13763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ctr"/>
          <a:lstStyle/>
          <a:p>
            <a:r>
              <a:rPr lang="pt-BR" sz="1600" b="1">
                <a:solidFill>
                  <a:schemeClr val="bg1"/>
                </a:solidFill>
              </a:rPr>
              <a:t>unasus.gov.br</a:t>
            </a:r>
          </a:p>
        </p:txBody>
      </p:sp>
      <p:pic>
        <p:nvPicPr>
          <p:cNvPr id="6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60" y="277813"/>
            <a:ext cx="1927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4"/>
          </p:nvPr>
        </p:nvSpPr>
        <p:spPr>
          <a:xfrm>
            <a:off x="250827" y="1057012"/>
            <a:ext cx="8642350" cy="3960812"/>
          </a:xfrm>
        </p:spPr>
        <p:txBody>
          <a:bodyPr/>
          <a:lstStyle>
            <a:lvl1pPr>
              <a:defRPr>
                <a:sym typeface="Wingdings" pitchFamily="2" charset="2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62800" y="337220"/>
            <a:ext cx="6418512" cy="468362"/>
          </a:xfrm>
        </p:spPr>
        <p:txBody>
          <a:bodyPr rtlCol="0" anchor="t">
            <a:noAutofit/>
          </a:bodyPr>
          <a:lstStyle>
            <a:lvl1pPr algn="l">
              <a:defRPr lang="pt-BR" sz="3000" dirty="0"/>
            </a:lvl1pPr>
          </a:lstStyle>
          <a:p>
            <a:pPr lvl="0"/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PT Sans" charset="0"/>
                <a:cs typeface="Arial" pitchFamily="34" charset="0"/>
              </a:defRPr>
            </a:lvl1pPr>
          </a:lstStyle>
          <a:p>
            <a:pPr>
              <a:defRPr/>
            </a:pPr>
            <a:fld id="{EB8C47FC-D06C-434B-8C4C-374FBA0AA3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308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 (Tex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 userDrawn="1"/>
        </p:nvCxnSpPr>
        <p:spPr>
          <a:xfrm>
            <a:off x="250827" y="877888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>
            <a:spLocks noChangeArrowheads="1"/>
          </p:cNvSpPr>
          <p:nvPr userDrawn="1"/>
        </p:nvSpPr>
        <p:spPr bwMode="auto">
          <a:xfrm>
            <a:off x="250835" y="5318125"/>
            <a:ext cx="13763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ctr"/>
          <a:lstStyle/>
          <a:p>
            <a:r>
              <a:rPr lang="pt-BR" sz="1600" b="1">
                <a:solidFill>
                  <a:schemeClr val="bg1"/>
                </a:solidFill>
              </a:rPr>
              <a:t>unasus.gov.br</a:t>
            </a:r>
          </a:p>
        </p:txBody>
      </p:sp>
      <p:pic>
        <p:nvPicPr>
          <p:cNvPr id="8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60" y="277813"/>
            <a:ext cx="1927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181030" y="488744"/>
            <a:ext cx="4398114" cy="29966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B1F0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4"/>
          </p:nvPr>
        </p:nvSpPr>
        <p:spPr>
          <a:xfrm>
            <a:off x="250827" y="1057012"/>
            <a:ext cx="8642350" cy="39608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173887" y="222348"/>
            <a:ext cx="4686146" cy="432048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PT Sans" charset="0"/>
                <a:cs typeface="Arial" pitchFamily="34" charset="0"/>
              </a:defRPr>
            </a:lvl1pPr>
          </a:lstStyle>
          <a:p>
            <a:pPr>
              <a:defRPr/>
            </a:pPr>
            <a:fld id="{071DE044-8AFA-4D6B-B987-D332FEE2B7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1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 (Texto e Conteúd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 userDrawn="1"/>
        </p:nvCxnSpPr>
        <p:spPr>
          <a:xfrm>
            <a:off x="250827" y="877888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5"/>
          <p:cNvSpPr>
            <a:spLocks noChangeArrowheads="1"/>
          </p:cNvSpPr>
          <p:nvPr userDrawn="1"/>
        </p:nvSpPr>
        <p:spPr bwMode="auto">
          <a:xfrm>
            <a:off x="250835" y="5318125"/>
            <a:ext cx="13763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ctr"/>
          <a:lstStyle/>
          <a:p>
            <a:r>
              <a:rPr lang="pt-BR" sz="1600" b="1">
                <a:solidFill>
                  <a:schemeClr val="bg1"/>
                </a:solidFill>
              </a:rPr>
              <a:t>unasus.gov.br</a:t>
            </a:r>
          </a:p>
        </p:txBody>
      </p:sp>
      <p:pic>
        <p:nvPicPr>
          <p:cNvPr id="10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60" y="277813"/>
            <a:ext cx="1927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191138" y="488744"/>
            <a:ext cx="4398114" cy="29966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B1F0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4"/>
          </p:nvPr>
        </p:nvSpPr>
        <p:spPr>
          <a:xfrm>
            <a:off x="250837" y="1057012"/>
            <a:ext cx="4321175" cy="39608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5"/>
          </p:nvPr>
        </p:nvSpPr>
        <p:spPr>
          <a:xfrm>
            <a:off x="4716465" y="1057020"/>
            <a:ext cx="4176712" cy="396072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73887" y="222348"/>
            <a:ext cx="4686146" cy="432048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PT Sans" charset="0"/>
                <a:cs typeface="Arial" pitchFamily="34" charset="0"/>
              </a:defRPr>
            </a:lvl1pPr>
          </a:lstStyle>
          <a:p>
            <a:pPr>
              <a:defRPr/>
            </a:pPr>
            <a:fld id="{A3A5CD12-0643-49C1-8727-C54E56063C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65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 userDrawn="1"/>
        </p:nvCxnSpPr>
        <p:spPr>
          <a:xfrm>
            <a:off x="250827" y="877888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5"/>
          <p:cNvSpPr>
            <a:spLocks noChangeArrowheads="1"/>
          </p:cNvSpPr>
          <p:nvPr userDrawn="1"/>
        </p:nvSpPr>
        <p:spPr bwMode="auto">
          <a:xfrm>
            <a:off x="250835" y="5318125"/>
            <a:ext cx="13763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ctr"/>
          <a:lstStyle/>
          <a:p>
            <a:r>
              <a:rPr lang="pt-BR" sz="1600" b="1">
                <a:solidFill>
                  <a:schemeClr val="bg1"/>
                </a:solidFill>
              </a:rPr>
              <a:t>unasus.gov.br</a:t>
            </a:r>
          </a:p>
        </p:txBody>
      </p:sp>
      <p:pic>
        <p:nvPicPr>
          <p:cNvPr id="10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60" y="277813"/>
            <a:ext cx="1927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191138" y="488744"/>
            <a:ext cx="4398114" cy="29966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B1F0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sz="quarter" idx="14"/>
          </p:nvPr>
        </p:nvSpPr>
        <p:spPr>
          <a:xfrm>
            <a:off x="250827" y="1057022"/>
            <a:ext cx="8642350" cy="3600979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>
          <a:xfrm>
            <a:off x="250827" y="4777052"/>
            <a:ext cx="8642350" cy="300302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73887" y="222348"/>
            <a:ext cx="4686146" cy="432048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PT Sans" charset="0"/>
                <a:cs typeface="Arial" pitchFamily="34" charset="0"/>
              </a:defRPr>
            </a:lvl1pPr>
          </a:lstStyle>
          <a:p>
            <a:pPr>
              <a:defRPr/>
            </a:pPr>
            <a:fld id="{1DB43C6E-387C-4AB0-B2C6-401AD92CE9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036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 userDrawn="1"/>
        </p:nvCxnSpPr>
        <p:spPr>
          <a:xfrm>
            <a:off x="250827" y="877888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5"/>
          <p:cNvSpPr>
            <a:spLocks noChangeArrowheads="1"/>
          </p:cNvSpPr>
          <p:nvPr userDrawn="1"/>
        </p:nvSpPr>
        <p:spPr bwMode="auto">
          <a:xfrm>
            <a:off x="250835" y="5318125"/>
            <a:ext cx="13763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ctr"/>
          <a:lstStyle/>
          <a:p>
            <a:r>
              <a:rPr lang="pt-BR" sz="1600" b="1">
                <a:solidFill>
                  <a:schemeClr val="bg1"/>
                </a:solidFill>
              </a:rPr>
              <a:t>unasus.gov.br</a:t>
            </a:r>
          </a:p>
        </p:txBody>
      </p:sp>
      <p:pic>
        <p:nvPicPr>
          <p:cNvPr id="10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60" y="277813"/>
            <a:ext cx="1927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191138" y="488744"/>
            <a:ext cx="4398114" cy="29966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B1F0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>
          <a:xfrm>
            <a:off x="250827" y="4777052"/>
            <a:ext cx="8642350" cy="300302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Gráfico 3"/>
          <p:cNvSpPr>
            <a:spLocks noGrp="1"/>
          </p:cNvSpPr>
          <p:nvPr>
            <p:ph type="chart" sz="quarter" idx="16"/>
          </p:nvPr>
        </p:nvSpPr>
        <p:spPr>
          <a:xfrm>
            <a:off x="250827" y="1057022"/>
            <a:ext cx="8642350" cy="3600979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t-BR" noProof="0" smtClean="0"/>
              <a:t>Clique no ícone para adicionar gráfico</a:t>
            </a:r>
            <a:endParaRPr lang="pt-BR" noProof="0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73887" y="222348"/>
            <a:ext cx="4686146" cy="432048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7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PT Sans" charset="0"/>
                <a:cs typeface="Arial" pitchFamily="34" charset="0"/>
              </a:defRPr>
            </a:lvl1pPr>
          </a:lstStyle>
          <a:p>
            <a:pPr>
              <a:defRPr/>
            </a:pPr>
            <a:fld id="{FD8C21E9-FF79-4AF3-9BA6-32DD070CD4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96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7"/>
          <p:cNvCxnSpPr/>
          <p:nvPr userDrawn="1"/>
        </p:nvCxnSpPr>
        <p:spPr>
          <a:xfrm>
            <a:off x="250827" y="877888"/>
            <a:ext cx="8642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5"/>
          <p:cNvSpPr>
            <a:spLocks noChangeArrowheads="1"/>
          </p:cNvSpPr>
          <p:nvPr userDrawn="1"/>
        </p:nvSpPr>
        <p:spPr bwMode="auto">
          <a:xfrm>
            <a:off x="250835" y="5318125"/>
            <a:ext cx="13763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4" tIns="45701" rIns="91404" bIns="45701" anchor="ctr"/>
          <a:lstStyle/>
          <a:p>
            <a:r>
              <a:rPr lang="pt-BR" sz="1600" b="1">
                <a:solidFill>
                  <a:schemeClr val="bg1"/>
                </a:solidFill>
              </a:rPr>
              <a:t>unasus.gov.br</a:t>
            </a:r>
          </a:p>
        </p:txBody>
      </p:sp>
      <p:pic>
        <p:nvPicPr>
          <p:cNvPr id="10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5960" y="277813"/>
            <a:ext cx="192722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Texto 10"/>
          <p:cNvSpPr>
            <a:spLocks noGrp="1"/>
          </p:cNvSpPr>
          <p:nvPr>
            <p:ph type="body" sz="quarter" idx="13"/>
          </p:nvPr>
        </p:nvSpPr>
        <p:spPr>
          <a:xfrm>
            <a:off x="191138" y="488744"/>
            <a:ext cx="4398114" cy="29966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B1F0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5"/>
          </p:nvPr>
        </p:nvSpPr>
        <p:spPr>
          <a:xfrm>
            <a:off x="250827" y="4777052"/>
            <a:ext cx="8642350" cy="300302"/>
          </a:xfrm>
        </p:spPr>
        <p:txBody>
          <a:bodyPr>
            <a:noAutofit/>
          </a:bodyPr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sz="quarter" idx="16"/>
          </p:nvPr>
        </p:nvSpPr>
        <p:spPr>
          <a:xfrm>
            <a:off x="250827" y="1057022"/>
            <a:ext cx="8642350" cy="3600979"/>
          </a:xfrm>
        </p:spPr>
        <p:txBody>
          <a:bodyPr rtlCol="0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pt-BR" noProof="0" smtClean="0"/>
              <a:t>Clique no ícone para adicionar tabela</a:t>
            </a:r>
            <a:endParaRPr lang="pt-BR" noProof="0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73887" y="222348"/>
            <a:ext cx="4686146" cy="432048"/>
          </a:xfrm>
        </p:spPr>
        <p:txBody>
          <a:bodyPr anchor="t">
            <a:normAutofit/>
          </a:bodyPr>
          <a:lstStyle>
            <a:lvl1pPr algn="l"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7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PT Sans" charset="0"/>
                <a:cs typeface="Arial" pitchFamily="34" charset="0"/>
              </a:defRPr>
            </a:lvl1pPr>
          </a:lstStyle>
          <a:p>
            <a:pPr>
              <a:defRPr/>
            </a:pPr>
            <a:fld id="{AECFB765-71DE-4173-95CD-F82A978CB58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962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250827" y="228600"/>
            <a:ext cx="86423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1" rIns="91404" bIns="457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250827" y="1417638"/>
            <a:ext cx="864235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1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759575" y="5297488"/>
            <a:ext cx="2133600" cy="303212"/>
          </a:xfrm>
          <a:prstGeom prst="rect">
            <a:avLst/>
          </a:prstGeom>
        </p:spPr>
        <p:txBody>
          <a:bodyPr vert="horz" lIns="91404" tIns="45701" rIns="91404" bIns="457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PT Sans" pitchFamily="34" charset="0"/>
                <a:cs typeface="+mn-cs"/>
              </a:defRPr>
            </a:lvl1pPr>
          </a:lstStyle>
          <a:p>
            <a:pPr>
              <a:defRPr/>
            </a:pPr>
            <a:fld id="{C26DBE58-E394-4E71-A062-A66E23CF605C}" type="slidenum">
              <a:rPr lang="pt-BR"/>
              <a:pPr>
                <a:defRPr/>
              </a:pPr>
              <a:t>‹nº›</a:t>
            </a:fld>
            <a:r>
              <a:rPr lang="pt-BR"/>
              <a:t> 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5" r:id="rId13"/>
    <p:sldLayoutId id="2147483996" r:id="rId14"/>
    <p:sldLayoutId id="2147484003" r:id="rId15"/>
    <p:sldLayoutId id="2147484004" r:id="rId16"/>
    <p:sldLayoutId id="2147484005" r:id="rId17"/>
    <p:sldLayoutId id="2147484007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35DAB"/>
          </a:solidFill>
          <a:latin typeface="PT San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35DAB"/>
          </a:solidFill>
          <a:latin typeface="PT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35DAB"/>
          </a:solidFill>
          <a:latin typeface="PT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35DAB"/>
          </a:solidFill>
          <a:latin typeface="PT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35DAB"/>
          </a:solidFill>
          <a:latin typeface="PT Sans"/>
        </a:defRPr>
      </a:lvl5pPr>
      <a:lvl6pPr marL="457018" algn="ctr" rtl="0" fontAlgn="base">
        <a:spcBef>
          <a:spcPct val="0"/>
        </a:spcBef>
        <a:spcAft>
          <a:spcPct val="0"/>
        </a:spcAft>
        <a:defRPr sz="4400" b="1">
          <a:solidFill>
            <a:srgbClr val="135DAB"/>
          </a:solidFill>
          <a:latin typeface="PT Sans"/>
        </a:defRPr>
      </a:lvl6pPr>
      <a:lvl7pPr marL="914034" algn="ctr" rtl="0" fontAlgn="base">
        <a:spcBef>
          <a:spcPct val="0"/>
        </a:spcBef>
        <a:spcAft>
          <a:spcPct val="0"/>
        </a:spcAft>
        <a:defRPr sz="4400" b="1">
          <a:solidFill>
            <a:srgbClr val="135DAB"/>
          </a:solidFill>
          <a:latin typeface="PT Sans"/>
        </a:defRPr>
      </a:lvl7pPr>
      <a:lvl8pPr marL="1371050" algn="ctr" rtl="0" fontAlgn="base">
        <a:spcBef>
          <a:spcPct val="0"/>
        </a:spcBef>
        <a:spcAft>
          <a:spcPct val="0"/>
        </a:spcAft>
        <a:defRPr sz="4400" b="1">
          <a:solidFill>
            <a:srgbClr val="135DAB"/>
          </a:solidFill>
          <a:latin typeface="PT Sans"/>
        </a:defRPr>
      </a:lvl8pPr>
      <a:lvl9pPr marL="1828069" algn="ctr" rtl="0" fontAlgn="base">
        <a:spcBef>
          <a:spcPct val="0"/>
        </a:spcBef>
        <a:spcAft>
          <a:spcPct val="0"/>
        </a:spcAft>
        <a:defRPr sz="4400" b="1">
          <a:solidFill>
            <a:srgbClr val="135DAB"/>
          </a:solidFill>
          <a:latin typeface="PT Sans"/>
        </a:defRPr>
      </a:lvl9pPr>
    </p:titleStyle>
    <p:bodyStyle>
      <a:lvl1pPr marL="266592" indent="-2665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6B6B6B"/>
          </a:solidFill>
          <a:latin typeface="PT Sans" pitchFamily="34" charset="0"/>
          <a:ea typeface="+mn-ea"/>
          <a:cs typeface="+mn-cs"/>
        </a:defRPr>
      </a:lvl1pPr>
      <a:lvl2pPr marL="742652" indent="-285638" algn="l" rtl="0" eaLnBrk="0" fontAlgn="base" hangingPunct="0">
        <a:spcBef>
          <a:spcPct val="20000"/>
        </a:spcBef>
        <a:spcAft>
          <a:spcPct val="0"/>
        </a:spcAft>
        <a:buFont typeface="PT Sans" pitchFamily="34" charset="0"/>
        <a:buChar char="−"/>
        <a:defRPr sz="1600" kern="1200">
          <a:solidFill>
            <a:srgbClr val="6B6B6B"/>
          </a:solidFill>
          <a:latin typeface="PT Sans" pitchFamily="34" charset="0"/>
          <a:ea typeface="+mn-ea"/>
          <a:cs typeface="+mn-cs"/>
        </a:defRPr>
      </a:lvl2pPr>
      <a:lvl3pPr marL="1142540" indent="-2285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6B6B6B"/>
          </a:solidFill>
          <a:latin typeface="PT Sans" pitchFamily="34" charset="0"/>
          <a:ea typeface="+mn-ea"/>
          <a:cs typeface="+mn-cs"/>
        </a:defRPr>
      </a:lvl3pPr>
      <a:lvl4pPr marL="1599560" indent="-22851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300" kern="1200">
          <a:solidFill>
            <a:srgbClr val="6B6B6B"/>
          </a:solidFill>
          <a:latin typeface="PT Sans" pitchFamily="34" charset="0"/>
          <a:ea typeface="+mn-ea"/>
          <a:cs typeface="+mn-cs"/>
        </a:defRPr>
      </a:lvl4pPr>
      <a:lvl5pPr marL="2056578" indent="-2285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6B6B6B"/>
          </a:solidFill>
          <a:latin typeface="PT Sans" pitchFamily="34" charset="0"/>
          <a:ea typeface="+mn-ea"/>
          <a:cs typeface="+mn-cs"/>
        </a:defRPr>
      </a:lvl5pPr>
      <a:lvl6pPr marL="2513594" indent="-228510" algn="l" defTabSz="914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1" indent="-228510" algn="l" defTabSz="914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0" indent="-228510" algn="l" defTabSz="914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0" indent="-228510" algn="l" defTabSz="91403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4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0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3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0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viniciusoliveira@unasus.gov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2352678"/>
            <a:ext cx="8229600" cy="1152525"/>
          </a:xfrm>
        </p:spPr>
        <p:txBody>
          <a:bodyPr/>
          <a:lstStyle/>
          <a:p>
            <a:pPr eaLnBrk="1" hangingPunct="1"/>
            <a:r>
              <a:rPr lang="pt-BR" sz="3200" dirty="0"/>
              <a:t>Educação Permanente dos Profissionais de Saúde: A Universidade Aberta do SUS</a:t>
            </a:r>
          </a:p>
        </p:txBody>
      </p:sp>
      <p:sp>
        <p:nvSpPr>
          <p:cNvPr id="14339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68323" y="3794125"/>
            <a:ext cx="8207375" cy="863600"/>
          </a:xfrm>
        </p:spPr>
        <p:txBody>
          <a:bodyPr/>
          <a:lstStyle/>
          <a:p>
            <a:pPr eaLnBrk="1" hangingPunct="1"/>
            <a:r>
              <a:rPr lang="pt-BR" sz="2000" b="1" dirty="0"/>
              <a:t>Vinícius de Araújo Oliveira, MD, MPH</a:t>
            </a:r>
          </a:p>
          <a:p>
            <a:pPr eaLnBrk="1" hangingPunct="1"/>
            <a:r>
              <a:rPr lang="pt-BR" sz="2000" dirty="0"/>
              <a:t>Coordenador de Gestão de Conhecimento</a:t>
            </a:r>
            <a:endParaRPr lang="pt-BR" sz="1400" dirty="0">
              <a:solidFill>
                <a:schemeClr val="tx1"/>
              </a:solidFill>
            </a:endParaRPr>
          </a:p>
        </p:txBody>
      </p:sp>
      <p:pic>
        <p:nvPicPr>
          <p:cNvPr id="4" name="Picture 3" descr="fiocru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285385"/>
            <a:ext cx="974472" cy="452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AICFiocruz2014-final.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2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AICFiocruz2014-final.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03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AICFiocruz2014-final.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85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AICFiocruz2014-final.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32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AICFiocruz2014-final.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Login</a:t>
            </a:r>
            <a:r>
              <a:rPr lang="pt-BR" dirty="0" smtClean="0"/>
              <a:t> e senha na UNA-SUS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Matrícula? CPF</a:t>
            </a:r>
          </a:p>
          <a:p>
            <a:endParaRPr lang="pt-BR" sz="2400" dirty="0"/>
          </a:p>
          <a:p>
            <a:r>
              <a:rPr lang="pt-BR" sz="2400" dirty="0"/>
              <a:t>Seu </a:t>
            </a:r>
            <a:r>
              <a:rPr lang="pt-BR" sz="2400" dirty="0" err="1"/>
              <a:t>login</a:t>
            </a:r>
            <a:r>
              <a:rPr lang="pt-BR" sz="2400" dirty="0"/>
              <a:t> e senha da sua Universidade</a:t>
            </a:r>
          </a:p>
          <a:p>
            <a:pPr lvl="1"/>
            <a:r>
              <a:rPr lang="pt-BR" sz="2000" dirty="0"/>
              <a:t>Autenticação Federativa SAML 2.0</a:t>
            </a:r>
          </a:p>
          <a:p>
            <a:endParaRPr lang="pt-BR" sz="2400" dirty="0"/>
          </a:p>
          <a:p>
            <a:r>
              <a:rPr lang="pt-BR" sz="2400" dirty="0"/>
              <a:t>Cadastro na Plataforma Arouca</a:t>
            </a:r>
          </a:p>
          <a:p>
            <a:pPr lvl="1"/>
            <a:r>
              <a:rPr lang="pt-BR" sz="2000" dirty="0" err="1"/>
              <a:t>Autocadastro</a:t>
            </a:r>
            <a:endParaRPr lang="pt-BR" sz="2000" dirty="0"/>
          </a:p>
          <a:p>
            <a:pPr lvl="1"/>
            <a:r>
              <a:rPr lang="pt-BR" sz="2000" dirty="0"/>
              <a:t>Confirmação de identidade via Plataforma Arouca frente a bases de dados oficiais (CNES, Conselhos Profissionais, CNRM, INEP, RAIS, etc..)</a:t>
            </a:r>
          </a:p>
          <a:p>
            <a:endParaRPr lang="pt-B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A934-BC6D-474F-A3E6-AC0A6E16F170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8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7" y="228600"/>
            <a:ext cx="8642350" cy="1260748"/>
          </a:xfrm>
        </p:spPr>
        <p:txBody>
          <a:bodyPr/>
          <a:lstStyle/>
          <a:p>
            <a:r>
              <a:rPr lang="pt-BR" dirty="0" err="1" smtClean="0"/>
              <a:t>Moodle</a:t>
            </a:r>
            <a:r>
              <a:rPr lang="pt-BR" dirty="0" smtClean="0"/>
              <a:t> = cursos  </a:t>
            </a:r>
            <a:br>
              <a:rPr lang="pt-BR" dirty="0" smtClean="0"/>
            </a:br>
            <a:r>
              <a:rPr lang="pt-BR" dirty="0" err="1" smtClean="0"/>
              <a:t>Dspace</a:t>
            </a:r>
            <a:r>
              <a:rPr lang="pt-BR" dirty="0" smtClean="0"/>
              <a:t> = repositórios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41" y="1705372"/>
            <a:ext cx="6624737" cy="3400028"/>
          </a:xfrm>
        </p:spPr>
        <p:txBody>
          <a:bodyPr/>
          <a:lstStyle/>
          <a:p>
            <a:r>
              <a:rPr lang="pt-BR" sz="2400" dirty="0"/>
              <a:t>Modulares</a:t>
            </a:r>
          </a:p>
          <a:p>
            <a:r>
              <a:rPr lang="pt-BR" sz="2400" dirty="0"/>
              <a:t>Código fonte aberto</a:t>
            </a:r>
          </a:p>
          <a:p>
            <a:r>
              <a:rPr lang="pt-BR" sz="2400" dirty="0"/>
              <a:t>Diversas API abertas</a:t>
            </a:r>
          </a:p>
          <a:p>
            <a:pPr lvl="1"/>
            <a:r>
              <a:rPr lang="pt-BR" sz="2000" dirty="0"/>
              <a:t>SAML 2.0</a:t>
            </a:r>
          </a:p>
          <a:p>
            <a:pPr lvl="1"/>
            <a:r>
              <a:rPr lang="pt-BR" sz="2000" dirty="0"/>
              <a:t>Webservices</a:t>
            </a:r>
          </a:p>
          <a:p>
            <a:pPr lvl="1"/>
            <a:r>
              <a:rPr lang="pt-BR" sz="2000" dirty="0"/>
              <a:t>LTI</a:t>
            </a:r>
          </a:p>
          <a:p>
            <a:r>
              <a:rPr lang="pt-BR" sz="2400" dirty="0"/>
              <a:t>Comunidade ativa</a:t>
            </a:r>
          </a:p>
          <a:p>
            <a:r>
              <a:rPr lang="pt-BR" sz="2400" dirty="0"/>
              <a:t>Boa documentação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A934-BC6D-474F-A3E6-AC0A6E16F170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2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17</a:t>
            </a:fld>
            <a:r>
              <a:rPr lang="pt-BR" smtClean="0"/>
              <a:t> </a:t>
            </a:r>
            <a:endParaRPr lang="pt-BR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62769571"/>
              </p:ext>
            </p:extLst>
          </p:nvPr>
        </p:nvGraphicFramePr>
        <p:xfrm>
          <a:off x="323528" y="1057275"/>
          <a:ext cx="8569647" cy="3960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5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18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3887" y="294356"/>
            <a:ext cx="4686146" cy="618928"/>
          </a:xfrm>
        </p:spPr>
        <p:txBody>
          <a:bodyPr>
            <a:normAutofit/>
          </a:bodyPr>
          <a:lstStyle/>
          <a:p>
            <a:r>
              <a:rPr lang="pt-BR" sz="3200" dirty="0"/>
              <a:t>SOA – UNA-SUS</a:t>
            </a:r>
            <a:endParaRPr lang="en-US" sz="3200" dirty="0"/>
          </a:p>
        </p:txBody>
      </p:sp>
      <p:sp>
        <p:nvSpPr>
          <p:cNvPr id="4" name="Cloud 3"/>
          <p:cNvSpPr/>
          <p:nvPr/>
        </p:nvSpPr>
        <p:spPr>
          <a:xfrm>
            <a:off x="107506" y="920784"/>
            <a:ext cx="8928992" cy="4312981"/>
          </a:xfrm>
          <a:prstGeom prst="cloud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191140" y="985292"/>
            <a:ext cx="4275710" cy="1156897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Federação de Autenticação</a:t>
            </a:r>
          </a:p>
          <a:p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UNA-SUS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520758" y="1721862"/>
            <a:ext cx="1440160" cy="648072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CNPS</a:t>
            </a:r>
          </a:p>
          <a:p>
            <a:pPr algn="ctr"/>
            <a:r>
              <a:rPr lang="pt-BR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Cadastro Nacional de Profissionais de Saúde</a:t>
            </a:r>
            <a:endParaRPr lang="en-US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275856" y="1089715"/>
            <a:ext cx="1440160" cy="42455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UFPEL</a:t>
            </a:r>
          </a:p>
          <a:p>
            <a:pPr algn="ctr"/>
            <a:r>
              <a:rPr lang="pt-BR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Dep. de Saúde Social</a:t>
            </a:r>
            <a:endParaRPr lang="en-US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280398" y="1935163"/>
            <a:ext cx="979234" cy="37064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UFMG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562103" y="1629615"/>
            <a:ext cx="1656184" cy="533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SE/UNA-SUS</a:t>
            </a:r>
          </a:p>
          <a:p>
            <a:pPr algn="ctr"/>
            <a:r>
              <a:rPr lang="pt-BR" sz="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Secretaria Executiva</a:t>
            </a:r>
            <a:endParaRPr lang="en-US" sz="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6876257" y="1818153"/>
            <a:ext cx="1797387" cy="648072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Monitoramento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6340415" y="3090320"/>
            <a:ext cx="1797387" cy="648072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Formulários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Flowchart: Document 15"/>
          <p:cNvSpPr/>
          <p:nvPr/>
        </p:nvSpPr>
        <p:spPr>
          <a:xfrm>
            <a:off x="6876257" y="4524720"/>
            <a:ext cx="1797387" cy="648072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ARES</a:t>
            </a:r>
          </a:p>
          <a:p>
            <a:pPr algn="ctr"/>
            <a:r>
              <a:rPr lang="pt-BR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Acervo de Recursos Educacionais em Saúde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Flowchart: Document 16"/>
          <p:cNvSpPr/>
          <p:nvPr/>
        </p:nvSpPr>
        <p:spPr>
          <a:xfrm>
            <a:off x="4062224" y="3090320"/>
            <a:ext cx="1797387" cy="648072"/>
          </a:xfrm>
          <a:prstGeom prst="flowChartDocumen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 Portfólios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1562105" y="2664373"/>
            <a:ext cx="1797387" cy="648072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Plataforma AROUCA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Flowchart: Document 18"/>
          <p:cNvSpPr/>
          <p:nvPr/>
        </p:nvSpPr>
        <p:spPr>
          <a:xfrm>
            <a:off x="119728" y="4319461"/>
            <a:ext cx="1796360" cy="853341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Instituições do</a:t>
            </a:r>
          </a:p>
          <a:p>
            <a:pPr algn="ctr"/>
            <a:r>
              <a:rPr lang="pt-B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UNA-SUS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Flowchart: Document 19"/>
          <p:cNvSpPr/>
          <p:nvPr/>
        </p:nvSpPr>
        <p:spPr>
          <a:xfrm>
            <a:off x="5078870" y="596747"/>
            <a:ext cx="1797387" cy="648072"/>
          </a:xfrm>
          <a:prstGeom prst="flowChartDocumen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SGP/MS </a:t>
            </a:r>
          </a:p>
          <a:p>
            <a:pPr algn="ctr"/>
            <a:r>
              <a:rPr lang="pt-BR" sz="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Gerenciamento de Programas</a:t>
            </a:r>
            <a:endParaRPr lang="en-US" sz="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41569" y="932731"/>
            <a:ext cx="777650" cy="233514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SAML 2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991015" y="1276904"/>
            <a:ext cx="341335" cy="44332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6727974" y="1194927"/>
            <a:ext cx="364306" cy="55740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876257" y="1194917"/>
            <a:ext cx="362853" cy="5666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448054" y="2491226"/>
            <a:ext cx="364306" cy="55740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596338" y="2491217"/>
            <a:ext cx="362853" cy="5666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7299772" y="3738393"/>
            <a:ext cx="512588" cy="72313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7448064" y="3738393"/>
            <a:ext cx="511135" cy="72313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17" idx="3"/>
          </p:cNvCxnSpPr>
          <p:nvPr/>
        </p:nvCxnSpPr>
        <p:spPr>
          <a:xfrm flipH="1">
            <a:off x="5859611" y="3414356"/>
            <a:ext cx="439891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925549" y="3312445"/>
            <a:ext cx="414868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7" name="Flowchart: Document 66"/>
          <p:cNvSpPr/>
          <p:nvPr/>
        </p:nvSpPr>
        <p:spPr>
          <a:xfrm>
            <a:off x="2918630" y="4375529"/>
            <a:ext cx="1797387" cy="648072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Cursos SE/UNA-SUS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Rectangular Callout 67"/>
          <p:cNvSpPr/>
          <p:nvPr/>
        </p:nvSpPr>
        <p:spPr>
          <a:xfrm>
            <a:off x="6992762" y="1252711"/>
            <a:ext cx="1117611" cy="233514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Webservices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9" name="Rectangular Callout 68"/>
          <p:cNvSpPr/>
          <p:nvPr/>
        </p:nvSpPr>
        <p:spPr>
          <a:xfrm>
            <a:off x="5118410" y="1463181"/>
            <a:ext cx="1117611" cy="233514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Webservices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Rectangular Callout 69"/>
          <p:cNvSpPr/>
          <p:nvPr/>
        </p:nvSpPr>
        <p:spPr>
          <a:xfrm>
            <a:off x="7762943" y="2625876"/>
            <a:ext cx="1117611" cy="233514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Databases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1" name="Rectangular Callout 70"/>
          <p:cNvSpPr/>
          <p:nvPr/>
        </p:nvSpPr>
        <p:spPr>
          <a:xfrm>
            <a:off x="6433955" y="4047811"/>
            <a:ext cx="1117611" cy="233514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Webservices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Rectangular Callout 71"/>
          <p:cNvSpPr/>
          <p:nvPr/>
        </p:nvSpPr>
        <p:spPr>
          <a:xfrm>
            <a:off x="7663013" y="3898042"/>
            <a:ext cx="1117611" cy="233514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Databases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 flipV="1">
            <a:off x="3408769" y="3048617"/>
            <a:ext cx="587168" cy="3783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598265" y="3312446"/>
            <a:ext cx="650569" cy="9998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746539" y="3312455"/>
            <a:ext cx="651472" cy="99988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187624" y="3334685"/>
            <a:ext cx="429258" cy="92157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1322039" y="3334694"/>
            <a:ext cx="443124" cy="96414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4837277" y="3528205"/>
            <a:ext cx="1108681" cy="5593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r>
              <a:rPr lang="pt-BR" sz="1000" b="1" dirty="0" err="1">
                <a:ln w="0"/>
                <a:solidFill>
                  <a:schemeClr val="tx1"/>
                </a:solidFill>
              </a:rPr>
              <a:t>Provab</a:t>
            </a:r>
            <a:endParaRPr lang="pt-BR" sz="1000" b="1" dirty="0">
              <a:ln w="0"/>
              <a:solidFill>
                <a:schemeClr val="tx1"/>
              </a:solidFill>
            </a:endParaRPr>
          </a:p>
          <a:p>
            <a:r>
              <a:rPr lang="pt-BR" sz="1000" b="1" dirty="0" err="1">
                <a:ln w="0"/>
                <a:solidFill>
                  <a:schemeClr val="tx1"/>
                </a:solidFill>
              </a:rPr>
              <a:t>Provab</a:t>
            </a:r>
            <a:r>
              <a:rPr lang="pt-BR" sz="1000" b="1" dirty="0">
                <a:ln w="0"/>
                <a:solidFill>
                  <a:schemeClr val="tx1"/>
                </a:solidFill>
              </a:rPr>
              <a:t> 2013</a:t>
            </a:r>
          </a:p>
          <a:p>
            <a:r>
              <a:rPr lang="pt-BR" sz="1000" b="1" dirty="0">
                <a:ln w="0"/>
                <a:solidFill>
                  <a:schemeClr val="tx1"/>
                </a:solidFill>
              </a:rPr>
              <a:t>Mais Médicos</a:t>
            </a:r>
            <a:endParaRPr lang="en-US" sz="10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86" name="Rectangular Callout 85"/>
          <p:cNvSpPr/>
          <p:nvPr/>
        </p:nvSpPr>
        <p:spPr>
          <a:xfrm>
            <a:off x="2858276" y="3371391"/>
            <a:ext cx="1117611" cy="233514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Webservices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Rectangular Callout 86"/>
          <p:cNvSpPr/>
          <p:nvPr/>
        </p:nvSpPr>
        <p:spPr>
          <a:xfrm>
            <a:off x="873281" y="3635606"/>
            <a:ext cx="1117611" cy="233514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Webservices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Rectangular Callout 88"/>
          <p:cNvSpPr/>
          <p:nvPr/>
        </p:nvSpPr>
        <p:spPr>
          <a:xfrm>
            <a:off x="5859621" y="4520851"/>
            <a:ext cx="868363" cy="233514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OAI-PMH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" name="Rectangular Callout 89"/>
          <p:cNvSpPr/>
          <p:nvPr/>
        </p:nvSpPr>
        <p:spPr>
          <a:xfrm>
            <a:off x="5652121" y="4907631"/>
            <a:ext cx="1090310" cy="233514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</a:t>
            </a:r>
            <a:r>
              <a:rPr lang="pt-BR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Search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3398009" y="2256845"/>
            <a:ext cx="3451215" cy="5950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3" name="Rectangular Callout 92"/>
          <p:cNvSpPr/>
          <p:nvPr/>
        </p:nvSpPr>
        <p:spPr>
          <a:xfrm>
            <a:off x="4402112" y="2481757"/>
            <a:ext cx="1117611" cy="233514"/>
          </a:xfrm>
          <a:prstGeom prst="wedgeRectCallout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r>
              <a:rPr lang="pt-BR" sz="1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Databases</a:t>
            </a:r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3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3" grpId="0" animBg="1"/>
      <p:bldP spid="14" grpId="0" animBg="1"/>
      <p:bldP spid="9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Conector reto 32"/>
          <p:cNvCxnSpPr/>
          <p:nvPr/>
        </p:nvCxnSpPr>
        <p:spPr>
          <a:xfrm>
            <a:off x="5247862" y="4073678"/>
            <a:ext cx="9634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>
            <a:off x="5784575" y="3442492"/>
            <a:ext cx="426691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V="1">
            <a:off x="5871949" y="2621361"/>
            <a:ext cx="339317" cy="517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5532632" y="1951694"/>
            <a:ext cx="678635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>
            <a:off x="2647957" y="3787387"/>
            <a:ext cx="741286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2632973" y="3302781"/>
            <a:ext cx="53761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2632974" y="2621877"/>
            <a:ext cx="44815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2632974" y="2071912"/>
            <a:ext cx="678635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" name="Conector reto 2"/>
          <p:cNvCxnSpPr>
            <a:stCxn id="13" idx="3"/>
          </p:cNvCxnSpPr>
          <p:nvPr/>
        </p:nvCxnSpPr>
        <p:spPr>
          <a:xfrm flipV="1">
            <a:off x="2632973" y="1577071"/>
            <a:ext cx="1357270" cy="12311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278298" y="31282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pc="600" dirty="0" err="1">
                <a:solidFill>
                  <a:srgbClr val="0C537A"/>
                </a:solidFill>
                <a:latin typeface="PT Sans" pitchFamily="34" charset="0"/>
              </a:rPr>
              <a:t>Produção</a:t>
            </a:r>
            <a:endParaRPr lang="en-US" sz="3200" spc="600" dirty="0">
              <a:solidFill>
                <a:srgbClr val="00B1F0"/>
              </a:solidFill>
              <a:latin typeface="PT Sans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62" y="566077"/>
            <a:ext cx="3682822" cy="380930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5678" y="2538468"/>
            <a:ext cx="250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PT Sans" pitchFamily="34" charset="0"/>
              </a:rPr>
              <a:t>protótipos completos</a:t>
            </a:r>
          </a:p>
          <a:p>
            <a:pPr algn="r"/>
            <a:endParaRPr lang="pt-BR" sz="1600" dirty="0">
              <a:solidFill>
                <a:srgbClr val="0C537A"/>
              </a:solidFill>
              <a:latin typeface="PT Sans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211266" y="3273216"/>
            <a:ext cx="3090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7030A0"/>
                </a:solidFill>
                <a:latin typeface="PT Sans" pitchFamily="34" charset="0"/>
              </a:rPr>
              <a:t>Desenho de modelo com atividades educacionais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255046" y="1761473"/>
            <a:ext cx="2507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PT Sans" pitchFamily="34" charset="0"/>
              </a:rPr>
              <a:t>Plano de trabalho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85801" y="1407794"/>
            <a:ext cx="1947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PT Sans" pitchFamily="34" charset="0"/>
              </a:rPr>
              <a:t>Publicação no ARES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4473" y="3080175"/>
            <a:ext cx="1210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Validação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interna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4474" y="2447104"/>
            <a:ext cx="1185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Validação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externa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14263" y="3612015"/>
            <a:ext cx="2018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Autoria de roteiros, produção de recursos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5907" y="3039831"/>
            <a:ext cx="2507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PT Sans" pitchFamily="34" charset="0"/>
              </a:rPr>
              <a:t>Preparação do ambiente virtual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251496" y="2293216"/>
            <a:ext cx="250706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3">
                    <a:lumMod val="50000"/>
                  </a:schemeClr>
                </a:solidFill>
                <a:latin typeface="PT Sans" pitchFamily="34" charset="0"/>
              </a:rPr>
              <a:t>Objetivos educacionais , obras de referência, recursos reutilizáveis</a:t>
            </a:r>
          </a:p>
          <a:p>
            <a:endParaRPr lang="pt-BR" sz="1600" dirty="0">
              <a:solidFill>
                <a:schemeClr val="accent3">
                  <a:lumMod val="50000"/>
                </a:schemeClr>
              </a:solidFill>
              <a:latin typeface="PT Sans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6211265" y="3905813"/>
            <a:ext cx="289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7030A0"/>
                </a:solidFill>
                <a:latin typeface="PT Sans" pitchFamily="34" charset="0"/>
              </a:rPr>
              <a:t>Plano didático </a:t>
            </a:r>
          </a:p>
          <a:p>
            <a:r>
              <a:rPr lang="pt-BR" sz="1600" dirty="0">
                <a:solidFill>
                  <a:srgbClr val="7030A0"/>
                </a:solidFill>
                <a:latin typeface="PT Sans" pitchFamily="34" charset="0"/>
              </a:rPr>
              <a:t>Cronograma de produção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15100" y="1954661"/>
            <a:ext cx="2317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>
                <a:solidFill>
                  <a:schemeClr val="accent6">
                    <a:lumMod val="50000"/>
                  </a:schemeClr>
                </a:solidFill>
                <a:latin typeface="PT Sans" pitchFamily="34" charset="0"/>
              </a:rPr>
              <a:t>Testes</a:t>
            </a:r>
          </a:p>
        </p:txBody>
      </p:sp>
      <p:cxnSp>
        <p:nvCxnSpPr>
          <p:cNvPr id="35" name="Conector reto 34"/>
          <p:cNvCxnSpPr/>
          <p:nvPr/>
        </p:nvCxnSpPr>
        <p:spPr>
          <a:xfrm>
            <a:off x="3826566" y="3039830"/>
            <a:ext cx="1352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4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23928" y="5017750"/>
            <a:ext cx="5112568" cy="299661"/>
          </a:xfrm>
        </p:spPr>
        <p:txBody>
          <a:bodyPr/>
          <a:lstStyle/>
          <a:p>
            <a:r>
              <a:rPr lang="pt-BR" sz="1200" dirty="0"/>
              <a:t>1. </a:t>
            </a:r>
            <a:r>
              <a:rPr lang="pt-BR" sz="1200" dirty="0" err="1"/>
              <a:t>Frenk</a:t>
            </a:r>
            <a:r>
              <a:rPr lang="pt-BR" sz="1200" dirty="0"/>
              <a:t>, J. Apresentação na PMAC </a:t>
            </a:r>
            <a:r>
              <a:rPr lang="pt-BR" sz="1200" dirty="0" err="1"/>
              <a:t>Transformative</a:t>
            </a:r>
            <a:r>
              <a:rPr lang="pt-BR" sz="1200" dirty="0"/>
              <a:t> Learning, Bangkok, 2014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3886" y="222348"/>
            <a:ext cx="6702370" cy="546920"/>
          </a:xfrm>
        </p:spPr>
        <p:txBody>
          <a:bodyPr>
            <a:normAutofit/>
          </a:bodyPr>
          <a:lstStyle/>
          <a:p>
            <a:r>
              <a:rPr lang="pt-BR" sz="2800" dirty="0"/>
              <a:t>Cadeia de meios para atingir fins</a:t>
            </a:r>
            <a:r>
              <a:rPr lang="pt-BR" sz="2800" baseline="30000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F707271-C1BC-4E78-887C-95165F4B29C6}" type="slidenum">
              <a:rPr lang="pt-BR" smtClean="0"/>
              <a:pPr>
                <a:defRPr/>
              </a:pPr>
              <a:t>2</a:t>
            </a:fld>
            <a:r>
              <a:rPr lang="pt-BR" smtClean="0"/>
              <a:t> </a:t>
            </a:r>
            <a:endParaRPr lang="pt-BR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33514311"/>
              </p:ext>
            </p:extLst>
          </p:nvPr>
        </p:nvGraphicFramePr>
        <p:xfrm>
          <a:off x="179512" y="913284"/>
          <a:ext cx="864096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87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721964"/>
              </p:ext>
            </p:extLst>
          </p:nvPr>
        </p:nvGraphicFramePr>
        <p:xfrm>
          <a:off x="0" y="0"/>
          <a:ext cx="9144000" cy="544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A934-BC6D-474F-A3E6-AC0A6E16F170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4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Fluxo</a:t>
            </a:r>
            <a:endParaRPr lang="pt-B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006071"/>
              </p:ext>
            </p:extLst>
          </p:nvPr>
        </p:nvGraphicFramePr>
        <p:xfrm>
          <a:off x="250827" y="1417638"/>
          <a:ext cx="8642350" cy="368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A934-BC6D-474F-A3E6-AC0A6E16F170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64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7271-C1BC-4E78-887C-95165F4B29C6}" type="slidenum">
              <a:rPr lang="pt-BR" smtClean="0"/>
              <a:pPr>
                <a:defRPr/>
              </a:pPr>
              <a:t>22</a:t>
            </a:fld>
            <a:r>
              <a:rPr lang="pt-BR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25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23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50827" y="1057012"/>
            <a:ext cx="8642350" cy="4104744"/>
          </a:xfrm>
        </p:spPr>
        <p:txBody>
          <a:bodyPr>
            <a:noAutofit/>
          </a:bodyPr>
          <a:lstStyle/>
          <a:p>
            <a:r>
              <a:rPr lang="pt-BR" sz="2400" dirty="0"/>
              <a:t>População alvo: 2,3 mi</a:t>
            </a:r>
          </a:p>
          <a:p>
            <a:r>
              <a:rPr lang="pt-BR" sz="2400" dirty="0" smtClean="0"/>
              <a:t>Total de matrículas: 130.288 em 5.057 municípios</a:t>
            </a:r>
          </a:p>
          <a:p>
            <a:r>
              <a:rPr lang="pt-BR" sz="2400" dirty="0" smtClean="0"/>
              <a:t>Cadastros com CPF e e-mail validados: 124 mil</a:t>
            </a:r>
            <a:endParaRPr lang="pt-BR" sz="2400" dirty="0"/>
          </a:p>
          <a:p>
            <a:r>
              <a:rPr lang="pt-BR" sz="2400" dirty="0"/>
              <a:t>Registros de interesse: 35 mil</a:t>
            </a:r>
          </a:p>
          <a:p>
            <a:r>
              <a:rPr lang="pt-BR" sz="2400" dirty="0"/>
              <a:t>Cursos</a:t>
            </a:r>
          </a:p>
          <a:p>
            <a:pPr lvl="1"/>
            <a:r>
              <a:rPr lang="pt-BR" sz="2000" u="sng" dirty="0" smtClean="0"/>
              <a:t>Atenção </a:t>
            </a:r>
            <a:r>
              <a:rPr lang="pt-BR" sz="2000" u="sng" dirty="0"/>
              <a:t>domiciliar</a:t>
            </a:r>
            <a:r>
              <a:rPr lang="pt-BR" sz="2000" u="sng" dirty="0" smtClean="0"/>
              <a:t>: </a:t>
            </a:r>
            <a:r>
              <a:rPr lang="pt-BR" sz="2000" dirty="0" smtClean="0"/>
              <a:t>28 </a:t>
            </a:r>
            <a:r>
              <a:rPr lang="pt-BR" sz="2000" dirty="0"/>
              <a:t>mil matrículas, </a:t>
            </a:r>
            <a:r>
              <a:rPr lang="pt-BR" sz="2000" dirty="0" smtClean="0"/>
              <a:t>17 </a:t>
            </a:r>
            <a:r>
              <a:rPr lang="pt-BR" sz="2000" dirty="0"/>
              <a:t>mil pessoas</a:t>
            </a:r>
          </a:p>
          <a:p>
            <a:pPr lvl="1"/>
            <a:r>
              <a:rPr lang="pt-BR" sz="2000" u="sng" dirty="0"/>
              <a:t>SVS</a:t>
            </a:r>
            <a:r>
              <a:rPr lang="pt-BR" sz="2000" dirty="0"/>
              <a:t>: </a:t>
            </a:r>
            <a:r>
              <a:rPr lang="pt-BR" sz="2000" dirty="0" smtClean="0"/>
              <a:t>36mil </a:t>
            </a:r>
            <a:r>
              <a:rPr lang="pt-BR" sz="2000" dirty="0"/>
              <a:t>matrículas, </a:t>
            </a:r>
            <a:r>
              <a:rPr lang="pt-BR" sz="2000" dirty="0" smtClean="0"/>
              <a:t>25mil </a:t>
            </a:r>
            <a:r>
              <a:rPr lang="pt-BR" sz="2000" dirty="0"/>
              <a:t>pessoas</a:t>
            </a:r>
          </a:p>
          <a:p>
            <a:r>
              <a:rPr lang="pt-BR" sz="2400" dirty="0"/>
              <a:t>Chamados de suporte: </a:t>
            </a:r>
            <a:r>
              <a:rPr lang="pt-BR" sz="2400" dirty="0" smtClean="0"/>
              <a:t>34 </a:t>
            </a:r>
            <a:r>
              <a:rPr lang="pt-BR" sz="2400" dirty="0"/>
              <a:t>mil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Números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1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Número de Slide 2"/>
          <p:cNvSpPr>
            <a:spLocks noGrp="1"/>
          </p:cNvSpPr>
          <p:nvPr>
            <p:ph type="sldNum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652" indent="-285638">
              <a:defRPr>
                <a:solidFill>
                  <a:schemeClr val="tx1"/>
                </a:solidFill>
                <a:latin typeface="PT Sans"/>
              </a:defRPr>
            </a:lvl2pPr>
            <a:lvl3pPr marL="1142540" indent="-228510">
              <a:defRPr>
                <a:solidFill>
                  <a:schemeClr val="tx1"/>
                </a:solidFill>
                <a:latin typeface="PT Sans"/>
              </a:defRPr>
            </a:lvl3pPr>
            <a:lvl4pPr marL="1599560" indent="-228510">
              <a:defRPr>
                <a:solidFill>
                  <a:schemeClr val="tx1"/>
                </a:solidFill>
                <a:latin typeface="PT Sans"/>
              </a:defRPr>
            </a:lvl4pPr>
            <a:lvl5pPr marL="2056578" indent="-228510">
              <a:defRPr>
                <a:solidFill>
                  <a:schemeClr val="tx1"/>
                </a:solidFill>
                <a:latin typeface="PT Sans"/>
              </a:defRPr>
            </a:lvl5pPr>
            <a:lvl6pPr marL="2513594" indent="-2285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0611" indent="-2285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7630" indent="-2285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4640" indent="-2285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83C89B-1588-4A20-8AE5-8454176B2DCF}" type="slidenum">
              <a:rPr lang="pt-BR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r>
              <a:rPr lang="pt-BR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675" name="Título 3"/>
          <p:cNvSpPr>
            <a:spLocks noGrp="1"/>
          </p:cNvSpPr>
          <p:nvPr>
            <p:ph type="title"/>
          </p:nvPr>
        </p:nvSpPr>
        <p:spPr>
          <a:xfrm>
            <a:off x="174635" y="193214"/>
            <a:ext cx="6918325" cy="64807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err="1"/>
              <a:t>Cobertura</a:t>
            </a:r>
            <a:r>
              <a:rPr lang="en-US" sz="2800" dirty="0"/>
              <a:t> Municipal</a:t>
            </a:r>
            <a:endParaRPr lang="pt-BR" sz="2800" dirty="0"/>
          </a:p>
        </p:txBody>
      </p:sp>
      <p:pic>
        <p:nvPicPr>
          <p:cNvPr id="28676" name="Imagem 11" descr="mapa_01_arou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4" y="985838"/>
            <a:ext cx="5545137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3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Número de Slide 2"/>
          <p:cNvSpPr>
            <a:spLocks noGrp="1"/>
          </p:cNvSpPr>
          <p:nvPr>
            <p:ph type="sldNum" sz="quarter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PT Sans"/>
              </a:defRPr>
            </a:lvl1pPr>
            <a:lvl2pPr marL="742652" indent="-285638">
              <a:defRPr>
                <a:solidFill>
                  <a:schemeClr val="tx1"/>
                </a:solidFill>
                <a:latin typeface="PT Sans"/>
              </a:defRPr>
            </a:lvl2pPr>
            <a:lvl3pPr marL="1142540" indent="-228510">
              <a:defRPr>
                <a:solidFill>
                  <a:schemeClr val="tx1"/>
                </a:solidFill>
                <a:latin typeface="PT Sans"/>
              </a:defRPr>
            </a:lvl3pPr>
            <a:lvl4pPr marL="1599560" indent="-228510">
              <a:defRPr>
                <a:solidFill>
                  <a:schemeClr val="tx1"/>
                </a:solidFill>
                <a:latin typeface="PT Sans"/>
              </a:defRPr>
            </a:lvl4pPr>
            <a:lvl5pPr marL="2056578" indent="-228510">
              <a:defRPr>
                <a:solidFill>
                  <a:schemeClr val="tx1"/>
                </a:solidFill>
                <a:latin typeface="PT Sans"/>
              </a:defRPr>
            </a:lvl5pPr>
            <a:lvl6pPr marL="2513594" indent="-2285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6pPr>
            <a:lvl7pPr marL="2970611" indent="-2285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7pPr>
            <a:lvl8pPr marL="3427630" indent="-2285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8pPr>
            <a:lvl9pPr marL="3884640" indent="-22851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T San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290A8-B1D4-4A3A-A0C4-12B319F7784F}" type="slidenum">
              <a:rPr lang="pt-BR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r>
              <a:rPr lang="pt-BR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675" name="Título 3"/>
          <p:cNvSpPr>
            <a:spLocks noGrp="1"/>
          </p:cNvSpPr>
          <p:nvPr>
            <p:ph type="title"/>
          </p:nvPr>
        </p:nvSpPr>
        <p:spPr>
          <a:xfrm>
            <a:off x="174635" y="121568"/>
            <a:ext cx="6918325" cy="6477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t-BR" sz="2400" dirty="0">
                <a:latin typeface="PT Sans" charset="0"/>
              </a:rPr>
              <a:t>Acesso ao Curso de Atualização no </a:t>
            </a:r>
            <a:br>
              <a:rPr lang="pt-BR" sz="2400" dirty="0">
                <a:latin typeface="PT Sans" charset="0"/>
              </a:rPr>
            </a:br>
            <a:r>
              <a:rPr lang="pt-BR" sz="2400" dirty="0">
                <a:latin typeface="PT Sans" charset="0"/>
              </a:rPr>
              <a:t>Manejo Clínico da Dengue</a:t>
            </a:r>
          </a:p>
        </p:txBody>
      </p:sp>
      <p:pic>
        <p:nvPicPr>
          <p:cNvPr id="5" name="Imagem 4" descr="dengue_1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40" y="1462088"/>
            <a:ext cx="411321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 descr="dengue_1sema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9" y="1462088"/>
            <a:ext cx="4032250" cy="372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5289" y="1030291"/>
            <a:ext cx="4032250" cy="369294"/>
          </a:xfrm>
          <a:prstGeom prst="rect">
            <a:avLst/>
          </a:prstGeom>
          <a:noFill/>
        </p:spPr>
        <p:txBody>
          <a:bodyPr lIns="91404" tIns="45701" rIns="91404" bIns="45701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0"/>
                <a:cs typeface="+mn-cs"/>
              </a:rPr>
              <a:t>PRIMEIRA SEMANA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43440" y="1035051"/>
            <a:ext cx="4113212" cy="369294"/>
          </a:xfrm>
          <a:prstGeom prst="rect">
            <a:avLst/>
          </a:prstGeom>
          <a:noFill/>
        </p:spPr>
        <p:txBody>
          <a:bodyPr lIns="91404" tIns="45701" rIns="91404" bIns="45701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PT Sans" charset="0"/>
                <a:cs typeface="+mn-cs"/>
              </a:rPr>
              <a:t>PRIMEIRO MÊS</a:t>
            </a:r>
          </a:p>
        </p:txBody>
      </p:sp>
    </p:spTree>
    <p:extLst>
      <p:ext uri="{BB962C8B-B14F-4D97-AF65-F5344CB8AC3E}">
        <p14:creationId xmlns:p14="http://schemas.microsoft.com/office/powerpoint/2010/main" val="173742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5071" y="310895"/>
            <a:ext cx="6587204" cy="535772"/>
          </a:xfrm>
        </p:spPr>
        <p:txBody>
          <a:bodyPr>
            <a:noAutofit/>
          </a:bodyPr>
          <a:lstStyle/>
          <a:p>
            <a:r>
              <a:rPr lang="pt-BR" sz="1600" dirty="0"/>
              <a:t>Municípios de atuação dos alunos beneficiados pelos cursos em Saúde da Família e Atenção Básica, ofertados pelo Sistema UNA-SUS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21" y="1036273"/>
            <a:ext cx="7044404" cy="40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Número de Slide 2"/>
          <p:cNvSpPr>
            <a:spLocks noGrp="1"/>
          </p:cNvSpPr>
          <p:nvPr>
            <p:ph type="sldNum" sz="quarter" idx="14"/>
          </p:nvPr>
        </p:nvSpPr>
        <p:spPr>
          <a:xfrm>
            <a:off x="6457950" y="5296961"/>
            <a:ext cx="2057400" cy="304271"/>
          </a:xfrm>
        </p:spPr>
        <p:txBody>
          <a:bodyPr/>
          <a:lstStyle/>
          <a:p>
            <a:fld id="{2119D8CF-8DEC-4D9F-84EE-ADF04DFF3391}" type="slidenum">
              <a:rPr lang="pt-BR" smtClean="0">
                <a:solidFill>
                  <a:prstClr val="white"/>
                </a:solidFill>
              </a:rPr>
              <a:pPr/>
              <a:t>27</a:t>
            </a:fld>
            <a:r>
              <a:rPr lang="pt-BR" smtClean="0">
                <a:solidFill>
                  <a:prstClr val="white"/>
                </a:solidFill>
              </a:rPr>
              <a:t> </a:t>
            </a: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7" name="Título 3"/>
          <p:cNvSpPr txBox="1">
            <a:spLocks/>
          </p:cNvSpPr>
          <p:nvPr/>
        </p:nvSpPr>
        <p:spPr>
          <a:xfrm>
            <a:off x="613697" y="222348"/>
            <a:ext cx="5967327" cy="432048"/>
          </a:xfrm>
          <a:prstGeom prst="rect">
            <a:avLst/>
          </a:prstGeom>
        </p:spPr>
        <p:txBody>
          <a:bodyPr vert="horz" lIns="71317" tIns="35659" rIns="71317" bIns="35659" rtlCol="0" anchor="t">
            <a:normAutofit fontScale="70000" lnSpcReduction="20000"/>
          </a:bodyPr>
          <a:lstStyle>
            <a:lvl1pPr algn="l" defTabSz="109728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35DAB"/>
                </a:solidFill>
                <a:latin typeface="PT Sans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mtClean="0"/>
              <a:t>Cursos Online Abertos – TB, Dengue e Vacinação HPV</a:t>
            </a:r>
            <a:endParaRPr lang="pt-BR" dirty="0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8" t="20198" r="23252" b="10196"/>
          <a:stretch/>
        </p:blipFill>
        <p:spPr bwMode="auto">
          <a:xfrm>
            <a:off x="231936" y="910023"/>
            <a:ext cx="4596155" cy="345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1" t="20612" r="20806" b="4924"/>
          <a:stretch/>
        </p:blipFill>
        <p:spPr bwMode="auto">
          <a:xfrm>
            <a:off x="6186765" y="1003194"/>
            <a:ext cx="16791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86889"/>
              </p:ext>
            </p:extLst>
          </p:nvPr>
        </p:nvGraphicFramePr>
        <p:xfrm>
          <a:off x="693051" y="4391952"/>
          <a:ext cx="3669400" cy="1259558"/>
        </p:xfrm>
        <a:graphic>
          <a:graphicData uri="http://schemas.openxmlformats.org/drawingml/2006/table">
            <a:tbl>
              <a:tblPr/>
              <a:tblGrid>
                <a:gridCol w="2340938"/>
                <a:gridCol w="664231"/>
                <a:gridCol w="664231"/>
              </a:tblGrid>
              <a:tr h="325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dirty="0" smtClean="0">
                          <a:solidFill>
                            <a:srgbClr val="666666"/>
                          </a:solidFill>
                          <a:effectLst/>
                        </a:rPr>
                        <a:t>Curso</a:t>
                      </a:r>
                      <a:endParaRPr lang="pt-BR" sz="800" b="1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45675" marR="45675" marT="33833" marB="3383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b="1" dirty="0" smtClean="0">
                          <a:solidFill>
                            <a:srgbClr val="666666"/>
                          </a:solidFill>
                          <a:effectLst/>
                        </a:rPr>
                        <a:t>Ofertante</a:t>
                      </a:r>
                      <a:endParaRPr lang="pt-BR" sz="800" b="1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45675" marR="45675" marT="33833" marB="3383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800" b="1" kern="1200" dirty="0" smtClean="0">
                          <a:solidFill>
                            <a:srgbClr val="66666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Beneficiados</a:t>
                      </a:r>
                      <a:endParaRPr lang="pt-BR" sz="800" b="1" kern="1200" dirty="0">
                        <a:solidFill>
                          <a:srgbClr val="66666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80" marR="73080" marT="40600" marB="40600">
                    <a:lnL>
                      <a:noFill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4667">
                <a:tc>
                  <a:txBody>
                    <a:bodyPr/>
                    <a:lstStyle/>
                    <a:p>
                      <a:pPr fontAlgn="t"/>
                      <a:r>
                        <a:rPr lang="pt-BR" sz="800" dirty="0">
                          <a:effectLst/>
                        </a:rPr>
                        <a:t>Atualização Do Manejo Clínico Da Dengue</a:t>
                      </a:r>
                    </a:p>
                  </a:txBody>
                  <a:tcPr marL="45675" marR="45675" marT="33833" marB="33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800">
                          <a:effectLst/>
                        </a:rPr>
                        <a:t>SE/UNASUS</a:t>
                      </a:r>
                    </a:p>
                  </a:txBody>
                  <a:tcPr marL="45675" marR="45675" marT="33833" marB="33833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800" dirty="0">
                          <a:effectLst/>
                        </a:rPr>
                        <a:t>9.401</a:t>
                      </a:r>
                    </a:p>
                  </a:txBody>
                  <a:tcPr marL="45675" marR="45675" marT="33833" marB="33833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1506">
                <a:tc>
                  <a:txBody>
                    <a:bodyPr/>
                    <a:lstStyle/>
                    <a:p>
                      <a:pPr fontAlgn="t"/>
                      <a:r>
                        <a:rPr lang="pt-BR" sz="800" dirty="0">
                          <a:effectLst/>
                        </a:rPr>
                        <a:t>Ações Para Controle Da Tuberculose Na Atenção Básica</a:t>
                      </a:r>
                    </a:p>
                  </a:txBody>
                  <a:tcPr marL="45675" marR="45675" marT="33833" marB="33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800">
                          <a:effectLst/>
                        </a:rPr>
                        <a:t>SE/UNASUS</a:t>
                      </a:r>
                    </a:p>
                  </a:txBody>
                  <a:tcPr marL="45675" marR="45675" marT="33833" marB="33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800" dirty="0">
                          <a:effectLst/>
                        </a:rPr>
                        <a:t>8.602</a:t>
                      </a:r>
                    </a:p>
                  </a:txBody>
                  <a:tcPr marL="45675" marR="45675" marT="33833" marB="33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6F5"/>
                    </a:solidFill>
                  </a:tcPr>
                </a:tc>
              </a:tr>
              <a:tr h="194667">
                <a:tc>
                  <a:txBody>
                    <a:bodyPr/>
                    <a:lstStyle/>
                    <a:p>
                      <a:pPr fontAlgn="t"/>
                      <a:r>
                        <a:rPr lang="pt-BR" sz="800">
                          <a:effectLst/>
                        </a:rPr>
                        <a:t>Vacinação Contra O Papilomavírus Humano (Hpv)</a:t>
                      </a:r>
                    </a:p>
                  </a:txBody>
                  <a:tcPr marL="45675" marR="45675" marT="33833" marB="33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800" dirty="0">
                          <a:effectLst/>
                        </a:rPr>
                        <a:t>UFPE</a:t>
                      </a:r>
                    </a:p>
                  </a:txBody>
                  <a:tcPr marL="45675" marR="45675" marT="33833" marB="33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800" dirty="0">
                          <a:effectLst/>
                        </a:rPr>
                        <a:t>6.935</a:t>
                      </a:r>
                    </a:p>
                  </a:txBody>
                  <a:tcPr marL="45675" marR="45675" marT="33833" marB="33833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698662" y="1106470"/>
            <a:ext cx="172836" cy="60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5582" tIns="42790" rIns="85582" bIns="42790" numCol="1" anchor="ctr" anchorCtr="0" compatLnSpc="1">
            <a:prstTxWarp prst="textNoShape">
              <a:avLst/>
            </a:prstTxWarp>
            <a:spAutoFit/>
          </a:bodyPr>
          <a:lstStyle/>
          <a:p>
            <a:pPr defTabSz="855810"/>
            <a:r>
              <a:rPr lang="pt-BR" altLang="pt-BR" sz="170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pt-BR" altLang="pt-BR" sz="170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pt-BR" altLang="pt-BR" sz="17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6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19D8CF-8DEC-4D9F-84EE-ADF04DFF3391}" type="slidenum">
              <a:rPr lang="pt-BR" smtClean="0">
                <a:solidFill>
                  <a:prstClr val="white"/>
                </a:solidFill>
              </a:rPr>
              <a:pPr/>
              <a:t>28</a:t>
            </a:fld>
            <a:r>
              <a:rPr lang="pt-BR" smtClean="0">
                <a:solidFill>
                  <a:prstClr val="white"/>
                </a:solidFill>
              </a:rPr>
              <a:t> </a:t>
            </a:r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2692592" y="1237320"/>
          <a:ext cx="5832649" cy="30189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2819"/>
                <a:gridCol w="548615"/>
                <a:gridCol w="923984"/>
                <a:gridCol w="577490"/>
                <a:gridCol w="519741"/>
              </a:tblGrid>
              <a:tr h="16459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Recursos publicados no ARES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937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Instituição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Objetos simples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Objetos de aprendizagem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Modelos de cursos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</a:tr>
              <a:tr h="16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Universidade Federal de Santa Catarina (UFSC)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103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392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496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b"/>
                </a:tc>
              </a:tr>
              <a:tr h="16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Universidade Federal do Maranhão (UFMA)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122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34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204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b"/>
                </a:tc>
              </a:tr>
              <a:tr h="32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Universidade Federal de Ciências da Saúde de Porto Alegre (UFCSPA)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128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b"/>
                </a:tc>
              </a:tr>
              <a:tr h="16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Universidade Federal do Rio de Janeiro (UFRJ)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</a:tr>
              <a:tr h="16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Universidade Federal do Ceará (UFC)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31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</a:tr>
              <a:tr h="16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SE/UNA-SUS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18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</a:tr>
              <a:tr h="16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Universidade Federal de São Paulo (Unifesp)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</a:tr>
              <a:tr h="1645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Universidade Federal de Minas Gerais (UFMG)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22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</a:tr>
              <a:tr h="32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Universidade Federal do Mato Grosso do Sul / Fiocruz Cerrado-Pantanal (UFMS)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19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</a:tr>
              <a:tr h="329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Universidade do Estado do Rio de Janeiro (UERJ)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4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</a:tr>
              <a:tr h="169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372</a:t>
                      </a: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590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71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100" dirty="0" smtClean="0">
                          <a:effectLst/>
                        </a:rPr>
                        <a:t>1033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297" marR="26297" marT="0" marB="0" anchor="ctr"/>
                </a:tc>
              </a:tr>
            </a:tbl>
          </a:graphicData>
        </a:graphic>
      </p:graphicFrame>
      <p:sp>
        <p:nvSpPr>
          <p:cNvPr id="6" name="Título 3"/>
          <p:cNvSpPr>
            <a:spLocks noGrp="1"/>
          </p:cNvSpPr>
          <p:nvPr>
            <p:ph type="title"/>
          </p:nvPr>
        </p:nvSpPr>
        <p:spPr>
          <a:xfrm>
            <a:off x="614363" y="193204"/>
            <a:ext cx="6226493" cy="681191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800" dirty="0" smtClean="0"/>
              <a:t>ARES – situação atual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793613"/>
              </p:ext>
            </p:extLst>
          </p:nvPr>
        </p:nvGraphicFramePr>
        <p:xfrm>
          <a:off x="107504" y="1201316"/>
          <a:ext cx="2448272" cy="3024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260"/>
                <a:gridCol w="390012"/>
              </a:tblGrid>
              <a:tr h="43418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Tipos de recurso educacional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4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Material Multimídia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445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</a:tr>
              <a:tr h="4341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Texto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295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</a:tr>
              <a:tr h="244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Vídeo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</a:rPr>
                        <a:t>86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</a:tr>
              <a:tr h="244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Material Interativo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97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</a:tr>
              <a:tr h="244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Slide/Apresentação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39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</a:tr>
              <a:tr h="244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Imagem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30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</a:tr>
              <a:tr h="244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Animação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17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</a:tr>
              <a:tr h="244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Áudio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13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</a:tr>
              <a:tr h="256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Diagrama</a:t>
                      </a:r>
                      <a:endParaRPr lang="pt-BR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1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005" marR="400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90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2352679"/>
            <a:ext cx="8229600" cy="648838"/>
          </a:xfrm>
        </p:spPr>
        <p:txBody>
          <a:bodyPr/>
          <a:lstStyle/>
          <a:p>
            <a:pPr eaLnBrk="1" hangingPunct="1"/>
            <a:r>
              <a:rPr lang="pt-BR" sz="3200" dirty="0" smtClean="0"/>
              <a:t>Obrigado!</a:t>
            </a:r>
            <a:endParaRPr lang="pt-BR" sz="3200" dirty="0"/>
          </a:p>
        </p:txBody>
      </p:sp>
      <p:sp>
        <p:nvSpPr>
          <p:cNvPr id="14339" name="Espaço Reservado para Texto 2"/>
          <p:cNvSpPr>
            <a:spLocks noGrp="1"/>
          </p:cNvSpPr>
          <p:nvPr>
            <p:ph type="body" sz="quarter" idx="13"/>
          </p:nvPr>
        </p:nvSpPr>
        <p:spPr>
          <a:xfrm>
            <a:off x="468323" y="3361531"/>
            <a:ext cx="8207375" cy="1440185"/>
          </a:xfrm>
        </p:spPr>
        <p:txBody>
          <a:bodyPr/>
          <a:lstStyle/>
          <a:p>
            <a:pPr eaLnBrk="1" hangingPunct="1"/>
            <a:r>
              <a:rPr lang="pt-BR" sz="1600" b="1" dirty="0">
                <a:solidFill>
                  <a:srgbClr val="000000"/>
                </a:solidFill>
              </a:rPr>
              <a:t>Vinícius de Araújo Oliveira, MD, MPH</a:t>
            </a:r>
          </a:p>
          <a:p>
            <a:pPr eaLnBrk="1" hangingPunct="1"/>
            <a:r>
              <a:rPr lang="pt-BR" sz="1600" dirty="0">
                <a:solidFill>
                  <a:srgbClr val="000000"/>
                </a:solidFill>
              </a:rPr>
              <a:t>Coordenador de Gestão de </a:t>
            </a:r>
            <a:r>
              <a:rPr lang="pt-BR" sz="1600" dirty="0" smtClean="0">
                <a:solidFill>
                  <a:srgbClr val="000000"/>
                </a:solidFill>
              </a:rPr>
              <a:t>Conhecimento</a:t>
            </a:r>
          </a:p>
          <a:p>
            <a:pPr eaLnBrk="1" hangingPunct="1"/>
            <a:r>
              <a:rPr lang="pt-BR" sz="1600" dirty="0" smtClean="0">
                <a:solidFill>
                  <a:schemeClr val="tx1"/>
                </a:solidFill>
                <a:hlinkClick r:id="rId2"/>
              </a:rPr>
              <a:t>viniciusoliveira@unasus.gov.br</a:t>
            </a:r>
            <a:endParaRPr lang="pt-BR" sz="16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pt-BR" sz="1600" dirty="0" smtClean="0">
                <a:solidFill>
                  <a:schemeClr val="tx1"/>
                </a:solidFill>
              </a:rPr>
              <a:t>(61) 3315-4517</a:t>
            </a:r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4" name="Picture 3" descr="fiocru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285385"/>
            <a:ext cx="974472" cy="45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3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F707271-C1BC-4E78-887C-95165F4B29C6}" type="slidenum">
              <a:rPr lang="pt-BR" smtClean="0"/>
              <a:pPr>
                <a:defRPr/>
              </a:pPr>
              <a:t>3</a:t>
            </a:fld>
            <a:r>
              <a:rPr lang="pt-BR" smtClean="0"/>
              <a:t>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30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2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8F707271-C1BC-4E78-887C-95165F4B29C6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73886" y="353227"/>
            <a:ext cx="6702370" cy="742714"/>
          </a:xfrm>
        </p:spPr>
        <p:txBody>
          <a:bodyPr>
            <a:noAutofit/>
          </a:bodyPr>
          <a:lstStyle/>
          <a:p>
            <a:r>
              <a:rPr lang="pt-BR" sz="2400" dirty="0" smtClean="0"/>
              <a:t>Ofertas educacionais </a:t>
            </a:r>
            <a:r>
              <a:rPr lang="pt-BR" sz="2400" dirty="0"/>
              <a:t>da UNA-SUS</a:t>
            </a:r>
          </a:p>
        </p:txBody>
      </p:sp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04" tIns="45701" rIns="91404" bIns="45701" rtlCol="0" anchor="ctr"/>
          <a:lstStyle>
            <a:defPPr>
              <a:defRPr lang="pt-B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600" b="0" kern="1200">
                <a:solidFill>
                  <a:schemeClr val="bg1"/>
                </a:solidFill>
                <a:latin typeface="PT Sans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T Sans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T Sans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T Sans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PT Sans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PT Sans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PT Sans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PT Sans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PT Sans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8F707271-C1BC-4E78-887C-95165F4B29C6}" type="slidenum">
              <a:rPr lang="pt-BR" smtClean="0"/>
              <a:pPr>
                <a:defRPr/>
              </a:pPr>
              <a:t>4</a:t>
            </a:fld>
            <a:r>
              <a:rPr lang="pt-BR" smtClean="0"/>
              <a:t> </a:t>
            </a:r>
            <a:endParaRPr lang="pt-BR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39553" y="961753"/>
            <a:ext cx="2520280" cy="427202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3407337" y="1016214"/>
            <a:ext cx="2460808" cy="421755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539552" y="2209396"/>
            <a:ext cx="2576274" cy="288536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pPr marL="285638" indent="-285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Saúde coletiva</a:t>
            </a:r>
          </a:p>
          <a:p>
            <a:pPr marL="285638" indent="-285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Temas </a:t>
            </a:r>
            <a:r>
              <a:rPr lang="pt-BR" dirty="0" smtClean="0">
                <a:solidFill>
                  <a:schemeClr val="bg1"/>
                </a:solidFill>
              </a:rPr>
              <a:t>Clínicos</a:t>
            </a:r>
          </a:p>
          <a:p>
            <a:pPr marL="285638" indent="-285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Temas de </a:t>
            </a:r>
            <a:r>
              <a:rPr lang="pt-BR" dirty="0">
                <a:solidFill>
                  <a:schemeClr val="bg1"/>
                </a:solidFill>
              </a:rPr>
              <a:t>Equidade</a:t>
            </a:r>
          </a:p>
          <a:p>
            <a:pPr>
              <a:lnSpc>
                <a:spcPct val="150000"/>
              </a:lnSpc>
            </a:pPr>
            <a:r>
              <a:rPr lang="pt-BR" sz="800" dirty="0" smtClean="0">
                <a:solidFill>
                  <a:schemeClr val="bg1"/>
                </a:solidFill>
              </a:rPr>
              <a:t>            </a:t>
            </a:r>
            <a:r>
              <a:rPr lang="pt-BR" sz="800" dirty="0">
                <a:solidFill>
                  <a:schemeClr val="bg1"/>
                </a:solidFill>
              </a:rPr>
              <a:t>(</a:t>
            </a:r>
            <a:r>
              <a:rPr lang="pt-BR" sz="900" dirty="0">
                <a:solidFill>
                  <a:schemeClr val="bg1"/>
                </a:solidFill>
              </a:rPr>
              <a:t>Negros, LGBTT, Campo e Floresta)</a:t>
            </a:r>
          </a:p>
          <a:p>
            <a:pPr marL="285638" indent="-285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Agravos específicos</a:t>
            </a:r>
          </a:p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bg1"/>
                </a:solidFill>
              </a:rPr>
              <a:t>            Dengue</a:t>
            </a:r>
          </a:p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bg1"/>
                </a:solidFill>
              </a:rPr>
              <a:t>            Influenza</a:t>
            </a:r>
          </a:p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bg1"/>
                </a:solidFill>
              </a:rPr>
              <a:t>            Tuberculose</a:t>
            </a:r>
          </a:p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bg1"/>
                </a:solidFill>
              </a:rPr>
              <a:t>            Hanseníase ...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66294" y="1624659"/>
            <a:ext cx="2121021" cy="584737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pPr algn="ctr"/>
            <a:r>
              <a:rPr lang="pt-BR" sz="1600" b="1" u="sng" dirty="0">
                <a:solidFill>
                  <a:schemeClr val="bg1"/>
                </a:solidFill>
              </a:rPr>
              <a:t>Módulos Educacionais </a:t>
            </a:r>
          </a:p>
          <a:p>
            <a:pPr algn="ctr"/>
            <a:r>
              <a:rPr lang="pt-BR" sz="1600" b="1" u="sng" dirty="0">
                <a:solidFill>
                  <a:schemeClr val="bg1"/>
                </a:solidFill>
              </a:rPr>
              <a:t>em Atenção Básica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3696898" y="1089243"/>
            <a:ext cx="1906013" cy="400071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Pós-graduação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3662892" y="2115896"/>
            <a:ext cx="2109922" cy="2423702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pPr marL="285638" indent="-285638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</a:rPr>
              <a:t>Saúde da Família</a:t>
            </a:r>
          </a:p>
          <a:p>
            <a:pPr marL="285638" indent="-285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Saúde ambiental</a:t>
            </a:r>
          </a:p>
          <a:p>
            <a:pPr marL="285638" indent="-285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Saúde Materno-Infantil</a:t>
            </a:r>
          </a:p>
          <a:p>
            <a:pPr marL="285638" indent="-285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Saúde Mental</a:t>
            </a:r>
          </a:p>
          <a:p>
            <a:pPr marL="285638" indent="-285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Saúde do Idoso</a:t>
            </a:r>
          </a:p>
          <a:p>
            <a:pPr marL="285638" indent="-285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Assistência Farmacêutica</a:t>
            </a:r>
          </a:p>
          <a:p>
            <a:pPr marL="285638" indent="-2856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Epidemiologia e</a:t>
            </a:r>
            <a:br>
              <a:rPr lang="pt-BR" sz="1100" dirty="0">
                <a:solidFill>
                  <a:schemeClr val="bg1"/>
                </a:solidFill>
              </a:rPr>
            </a:br>
            <a:r>
              <a:rPr lang="pt-BR" sz="1100" dirty="0">
                <a:solidFill>
                  <a:schemeClr val="bg1"/>
                </a:solidFill>
              </a:rPr>
              <a:t>Geoprocessamento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3842331" y="1664294"/>
            <a:ext cx="1760580" cy="338516"/>
          </a:xfrm>
          <a:prstGeom prst="rect">
            <a:avLst/>
          </a:prstGeom>
          <a:noFill/>
        </p:spPr>
        <p:txBody>
          <a:bodyPr wrap="square" lIns="91404" tIns="45701" rIns="91404" bIns="45701" rtlCol="0">
            <a:spAutoFit/>
          </a:bodyPr>
          <a:lstStyle/>
          <a:p>
            <a:r>
              <a:rPr lang="pt-BR" sz="1600" b="1" u="sng" dirty="0">
                <a:solidFill>
                  <a:schemeClr val="bg1"/>
                </a:solidFill>
              </a:rPr>
              <a:t>Especialização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6518934" y="4153644"/>
            <a:ext cx="1005728" cy="338516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pt-BR" sz="1600" b="1" u="sng" dirty="0">
                <a:solidFill>
                  <a:schemeClr val="bg1"/>
                </a:solidFill>
              </a:rPr>
              <a:t>Mestrado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6446015" y="4513684"/>
            <a:ext cx="1505468" cy="261572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pPr marL="285638" indent="-285638"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1"/>
                </a:solidFill>
              </a:rPr>
              <a:t>Saúde da Família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39561" y="1129313"/>
            <a:ext cx="1808436" cy="400071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Cursos </a:t>
            </a:r>
            <a:r>
              <a:rPr lang="pt-BR" sz="2000" b="1" dirty="0" smtClean="0">
                <a:solidFill>
                  <a:schemeClr val="tx2"/>
                </a:solidFill>
              </a:rPr>
              <a:t>livres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9" name="Retângulo de cantos arredondados 8"/>
          <p:cNvSpPr/>
          <p:nvPr/>
        </p:nvSpPr>
        <p:spPr>
          <a:xfrm>
            <a:off x="6228186" y="990572"/>
            <a:ext cx="2520280" cy="424319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04" tIns="45701" rIns="91404" bIns="45701" rtlCol="0" anchor="ctr"/>
          <a:lstStyle/>
          <a:p>
            <a:pPr algn="ctr">
              <a:lnSpc>
                <a:spcPct val="200000"/>
              </a:lnSpc>
            </a:pPr>
            <a:endParaRPr lang="pt-BR" dirty="0"/>
          </a:p>
        </p:txBody>
      </p:sp>
      <p:sp>
        <p:nvSpPr>
          <p:cNvPr id="20" name="CaixaDeTexto 9"/>
          <p:cNvSpPr txBox="1"/>
          <p:nvPr/>
        </p:nvSpPr>
        <p:spPr>
          <a:xfrm>
            <a:off x="6671403" y="997486"/>
            <a:ext cx="1689084" cy="707848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Programas de </a:t>
            </a:r>
          </a:p>
          <a:p>
            <a:pPr algn="ctr"/>
            <a:r>
              <a:rPr lang="pt-BR" sz="2000" b="1" dirty="0">
                <a:solidFill>
                  <a:schemeClr val="tx2"/>
                </a:solidFill>
              </a:rPr>
              <a:t>qualificação</a:t>
            </a:r>
          </a:p>
        </p:txBody>
      </p:sp>
      <p:sp>
        <p:nvSpPr>
          <p:cNvPr id="22" name="CaixaDeTexto 11"/>
          <p:cNvSpPr txBox="1"/>
          <p:nvPr/>
        </p:nvSpPr>
        <p:spPr>
          <a:xfrm>
            <a:off x="6352842" y="1917027"/>
            <a:ext cx="1723476" cy="338516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pt-BR" sz="1600" b="1" u="sng" dirty="0">
                <a:solidFill>
                  <a:schemeClr val="bg1"/>
                </a:solidFill>
              </a:rPr>
              <a:t>Redes prioritárias</a:t>
            </a:r>
          </a:p>
        </p:txBody>
      </p:sp>
      <p:sp>
        <p:nvSpPr>
          <p:cNvPr id="23" name="CaixaDeTexto 20"/>
          <p:cNvSpPr txBox="1"/>
          <p:nvPr/>
        </p:nvSpPr>
        <p:spPr>
          <a:xfrm>
            <a:off x="6352842" y="2134542"/>
            <a:ext cx="2326205" cy="1154124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pPr marL="285638" indent="-28563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Atenção Domiciliar</a:t>
            </a:r>
          </a:p>
          <a:p>
            <a:pPr marL="285638" indent="-28563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Saúde Mental</a:t>
            </a:r>
          </a:p>
        </p:txBody>
      </p:sp>
      <p:sp>
        <p:nvSpPr>
          <p:cNvPr id="25" name="CaixaDeTexto 11"/>
          <p:cNvSpPr txBox="1"/>
          <p:nvPr/>
        </p:nvSpPr>
        <p:spPr>
          <a:xfrm>
            <a:off x="6352842" y="3482821"/>
            <a:ext cx="1994903" cy="338516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r>
              <a:rPr lang="pt-BR" sz="1600" b="1" u="sng" dirty="0">
                <a:solidFill>
                  <a:schemeClr val="bg1"/>
                </a:solidFill>
              </a:rPr>
              <a:t>Políticas de provisão</a:t>
            </a:r>
          </a:p>
        </p:txBody>
      </p:sp>
      <p:sp>
        <p:nvSpPr>
          <p:cNvPr id="30" name="CaixaDeTexto 20"/>
          <p:cNvSpPr txBox="1"/>
          <p:nvPr/>
        </p:nvSpPr>
        <p:spPr>
          <a:xfrm>
            <a:off x="6516218" y="3645524"/>
            <a:ext cx="1787596" cy="1154124"/>
          </a:xfrm>
          <a:prstGeom prst="rect">
            <a:avLst/>
          </a:prstGeom>
          <a:noFill/>
        </p:spPr>
        <p:txBody>
          <a:bodyPr wrap="none" lIns="91404" tIns="45701" rIns="91404" bIns="45701" rtlCol="0">
            <a:spAutoFit/>
          </a:bodyPr>
          <a:lstStyle/>
          <a:p>
            <a:pPr marL="285638" indent="-28563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bg1"/>
                </a:solidFill>
              </a:rPr>
              <a:t>Provab</a:t>
            </a:r>
            <a:endParaRPr lang="pt-BR" dirty="0">
              <a:solidFill>
                <a:schemeClr val="bg1"/>
              </a:solidFill>
            </a:endParaRPr>
          </a:p>
          <a:p>
            <a:pPr marL="285638" indent="-28563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Mais Médicos</a:t>
            </a:r>
          </a:p>
        </p:txBody>
      </p:sp>
    </p:spTree>
    <p:extLst>
      <p:ext uri="{BB962C8B-B14F-4D97-AF65-F5344CB8AC3E}">
        <p14:creationId xmlns:p14="http://schemas.microsoft.com/office/powerpoint/2010/main" val="9583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Como fazemos?</a:t>
            </a:r>
            <a:endParaRPr lang="pt-B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07271-C1BC-4E78-887C-95165F4B29C6}" type="slidenum">
              <a:rPr lang="pt-BR" smtClean="0"/>
              <a:pPr>
                <a:defRPr/>
              </a:pPr>
              <a:t>5</a:t>
            </a:fld>
            <a:r>
              <a:rPr lang="pt-BR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0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Conteúdos livres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/>
              <a:t>O material didático produzido pela UNA-SUS pode ser livremente acessado por todos</a:t>
            </a:r>
          </a:p>
          <a:p>
            <a:r>
              <a:rPr lang="pt-BR" sz="2400" dirty="0"/>
              <a:t>Rigoroso ritual de negociação e cessão de direitos autorais e de uso de voz e imagem</a:t>
            </a:r>
          </a:p>
          <a:p>
            <a:r>
              <a:rPr lang="pt-BR" sz="2400" dirty="0"/>
              <a:t>Uso por estudantes e professores é liberado pela licença padrão</a:t>
            </a:r>
          </a:p>
          <a:p>
            <a:r>
              <a:rPr lang="pt-BR" sz="2400" dirty="0"/>
              <a:t>Alguns usos específicos – tradução, adaptação para incorporação em cursos – requerem cadastro e licença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A934-BC6D-474F-A3E6-AC0A6E16F170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0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u="sng" dirty="0">
                <a:solidFill>
                  <a:srgbClr val="000090"/>
                </a:solidFill>
              </a:rPr>
              <a:t>Comunicação direta</a:t>
            </a:r>
          </a:p>
          <a:p>
            <a:r>
              <a:rPr lang="pt-BR" sz="2400" dirty="0"/>
              <a:t>Encontros presenciais</a:t>
            </a:r>
          </a:p>
          <a:p>
            <a:r>
              <a:rPr lang="pt-BR" sz="2400" dirty="0"/>
              <a:t>Visitas de supervisão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u="sng" dirty="0">
                <a:solidFill>
                  <a:srgbClr val="000090"/>
                </a:solidFill>
              </a:rPr>
              <a:t>Telecomunicação</a:t>
            </a:r>
          </a:p>
          <a:p>
            <a:r>
              <a:rPr lang="pt-BR" sz="2400" dirty="0"/>
              <a:t>TV UHF / Satélite</a:t>
            </a:r>
          </a:p>
          <a:p>
            <a:r>
              <a:rPr lang="pt-BR" sz="2400" dirty="0" err="1"/>
              <a:t>Video</a:t>
            </a:r>
            <a:r>
              <a:rPr lang="pt-BR" sz="2400" dirty="0"/>
              <a:t>-streaming</a:t>
            </a:r>
          </a:p>
          <a:p>
            <a:r>
              <a:rPr lang="pt-BR" sz="2400" dirty="0" err="1"/>
              <a:t>Webconferências</a:t>
            </a:r>
            <a:endParaRPr lang="pt-B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u="sng" dirty="0">
                <a:solidFill>
                  <a:srgbClr val="000090"/>
                </a:solidFill>
              </a:rPr>
              <a:t>Comunicação mediada</a:t>
            </a:r>
          </a:p>
          <a:p>
            <a:r>
              <a:rPr lang="pt-BR" sz="2400" dirty="0"/>
              <a:t>Material impresso</a:t>
            </a:r>
          </a:p>
          <a:p>
            <a:r>
              <a:rPr lang="pt-BR" sz="2400" dirty="0"/>
              <a:t>Ambientes online</a:t>
            </a:r>
          </a:p>
          <a:p>
            <a:pPr lvl="1"/>
            <a:r>
              <a:rPr lang="pt-BR" sz="2000" dirty="0"/>
              <a:t>Material para leitura online</a:t>
            </a:r>
          </a:p>
          <a:p>
            <a:pPr lvl="1"/>
            <a:r>
              <a:rPr lang="pt-BR" sz="2000" dirty="0"/>
              <a:t>Material para imprimir</a:t>
            </a:r>
          </a:p>
          <a:p>
            <a:pPr lvl="1"/>
            <a:r>
              <a:rPr lang="pt-BR" sz="2000" dirty="0" err="1"/>
              <a:t>Videos</a:t>
            </a:r>
            <a:r>
              <a:rPr lang="pt-BR" sz="2000" dirty="0"/>
              <a:t> e animações</a:t>
            </a:r>
          </a:p>
          <a:p>
            <a:pPr lvl="1"/>
            <a:r>
              <a:rPr lang="pt-BR" sz="2000" dirty="0"/>
              <a:t>Material interativo</a:t>
            </a:r>
          </a:p>
          <a:p>
            <a:r>
              <a:rPr lang="pt-BR" sz="2400" dirty="0"/>
              <a:t>Material para celulares e </a:t>
            </a:r>
            <a:r>
              <a:rPr lang="pt-BR" sz="2400" dirty="0" err="1"/>
              <a:t>tablets</a:t>
            </a:r>
            <a:endParaRPr lang="pt-B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887" y="222348"/>
            <a:ext cx="6630362" cy="546920"/>
          </a:xfrm>
        </p:spPr>
        <p:txBody>
          <a:bodyPr>
            <a:noAutofit/>
          </a:bodyPr>
          <a:lstStyle/>
          <a:p>
            <a:r>
              <a:rPr lang="pt-BR" sz="3200" dirty="0"/>
              <a:t>Formas de comunicação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972A934-BC6D-474F-A3E6-AC0A6E16F170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2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36" r="-594" b="-1042"/>
          <a:stretch/>
        </p:blipFill>
        <p:spPr>
          <a:xfrm>
            <a:off x="-180528" y="-30677"/>
            <a:ext cx="9505056" cy="636577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2A934-BC6D-474F-A3E6-AC0A6E16F170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3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AICFiocruz2014-final.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36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na-sus_templat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aSUS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una-sus_template</Template>
  <TotalTime>7543</TotalTime>
  <Words>962</Words>
  <Application>Microsoft Office PowerPoint</Application>
  <PresentationFormat>Apresentação na tela (16:10)</PresentationFormat>
  <Paragraphs>319</Paragraphs>
  <Slides>29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una-sus_template</vt:lpstr>
      <vt:lpstr>Educação Permanente dos Profissionais de Saúde: A Universidade Aberta do SUS</vt:lpstr>
      <vt:lpstr>Cadeia de meios para atingir fins1</vt:lpstr>
      <vt:lpstr>Apresentação do PowerPoint</vt:lpstr>
      <vt:lpstr>Ofertas educacionais da UNA-SUS</vt:lpstr>
      <vt:lpstr>Como fazemos?</vt:lpstr>
      <vt:lpstr>Conteúdos livres</vt:lpstr>
      <vt:lpstr>Formas de comunicação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Login e senha na UNA-SUS</vt:lpstr>
      <vt:lpstr>Moodle = cursos   Dspace = repositórios</vt:lpstr>
      <vt:lpstr>Apresentação do PowerPoint</vt:lpstr>
      <vt:lpstr>SOA – UNA-SUS</vt:lpstr>
      <vt:lpstr>Apresentação do PowerPoint</vt:lpstr>
      <vt:lpstr>Apresentação do PowerPoint</vt:lpstr>
      <vt:lpstr>Fluxo</vt:lpstr>
      <vt:lpstr>Resultados</vt:lpstr>
      <vt:lpstr>Números</vt:lpstr>
      <vt:lpstr>Cobertura Municipal</vt:lpstr>
      <vt:lpstr>Acesso ao Curso de Atualização no  Manejo Clínico da Dengue</vt:lpstr>
      <vt:lpstr>Municípios de atuação dos alunos beneficiados pelos cursos em Saúde da Família e Atenção Básica, ofertados pelo Sistema UNA-SUS</vt:lpstr>
      <vt:lpstr>Apresentação do PowerPoint</vt:lpstr>
      <vt:lpstr>ARES – situação atual</vt:lpstr>
      <vt:lpstr>Obrigado!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vanessasilva</dc:creator>
  <cp:lastModifiedBy>STK04</cp:lastModifiedBy>
  <cp:revision>156</cp:revision>
  <cp:lastPrinted>2013-08-27T14:55:49Z</cp:lastPrinted>
  <dcterms:created xsi:type="dcterms:W3CDTF">2012-09-03T18:44:25Z</dcterms:created>
  <dcterms:modified xsi:type="dcterms:W3CDTF">2014-09-04T17:04:26Z</dcterms:modified>
</cp:coreProperties>
</file>